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2.xml" ContentType="application/vnd.openxmlformats-officedocument.presentationml.tags+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 id="2147483719" r:id="rId5"/>
  </p:sldMasterIdLst>
  <p:notesMasterIdLst>
    <p:notesMasterId r:id="rId22"/>
  </p:notesMasterIdLst>
  <p:handoutMasterIdLst>
    <p:handoutMasterId r:id="rId23"/>
  </p:handoutMasterIdLst>
  <p:sldIdLst>
    <p:sldId id="259" r:id="rId6"/>
    <p:sldId id="2142533233" r:id="rId7"/>
    <p:sldId id="2142533221" r:id="rId8"/>
    <p:sldId id="2142533223" r:id="rId9"/>
    <p:sldId id="2142533224" r:id="rId10"/>
    <p:sldId id="2142533227" r:id="rId11"/>
    <p:sldId id="2142533225" r:id="rId12"/>
    <p:sldId id="2142533226" r:id="rId13"/>
    <p:sldId id="2142533222" r:id="rId14"/>
    <p:sldId id="2142533228" r:id="rId15"/>
    <p:sldId id="2142533229" r:id="rId16"/>
    <p:sldId id="2142533230" r:id="rId17"/>
    <p:sldId id="2142533231" r:id="rId18"/>
    <p:sldId id="2142533232" r:id="rId19"/>
    <p:sldId id="298" r:id="rId20"/>
    <p:sldId id="299" r:id="rId21"/>
  </p:sldIdLst>
  <p:sldSz cx="12192000" cy="6858000"/>
  <p:notesSz cx="6858000" cy="9144000"/>
  <p:custDataLst>
    <p:tags r:id="rId24"/>
  </p:custDataLst>
  <p:defaultTextStyle>
    <a:defPPr>
      <a:defRPr lang="en-US"/>
    </a:defPPr>
    <a:lvl1pPr marL="0" indent="0" algn="l" defTabSz="914423" rtl="0" eaLnBrk="1" latinLnBrk="0" hangingPunct="1">
      <a:lnSpc>
        <a:spcPct val="120000"/>
      </a:lnSpc>
      <a:spcBef>
        <a:spcPts val="600"/>
      </a:spcBef>
      <a:buFontTx/>
      <a:buNone/>
      <a:defRPr sz="1400" kern="1200">
        <a:solidFill>
          <a:schemeClr val="tx1"/>
        </a:solidFill>
        <a:latin typeface="+mn-lt"/>
        <a:ea typeface="+mn-ea"/>
        <a:cs typeface="+mn-cs"/>
      </a:defRPr>
    </a:lvl1pPr>
    <a:lvl2pPr marL="180000" indent="-180000" algn="l" defTabSz="914423" rtl="0" eaLnBrk="1" latinLnBrk="0" hangingPunct="1">
      <a:lnSpc>
        <a:spcPct val="120000"/>
      </a:lnSpc>
      <a:spcBef>
        <a:spcPts val="600"/>
      </a:spcBef>
      <a:buClrTx/>
      <a:buSzPct val="100000"/>
      <a:buFont typeface="Wingdings" panose="05000000000000000000" pitchFamily="2" charset="2"/>
      <a:buChar char="§"/>
      <a:defRPr sz="1400" kern="1200">
        <a:solidFill>
          <a:schemeClr val="tx1"/>
        </a:solidFill>
        <a:latin typeface="+mn-lt"/>
        <a:ea typeface="+mn-ea"/>
        <a:cs typeface="+mn-cs"/>
      </a:defRPr>
    </a:lvl2pPr>
    <a:lvl3pPr marL="358775" indent="-180000" algn="l" defTabSz="914423" rtl="0" eaLnBrk="1" latinLnBrk="0" hangingPunct="1">
      <a:lnSpc>
        <a:spcPct val="120000"/>
      </a:lnSpc>
      <a:spcBef>
        <a:spcPts val="600"/>
      </a:spcBef>
      <a:buClrTx/>
      <a:buSzPct val="100000"/>
      <a:buFont typeface="Symbol" panose="05050102010706020507" pitchFamily="18" charset="2"/>
      <a:buChar char="-"/>
      <a:defRPr sz="1200" kern="1200">
        <a:solidFill>
          <a:schemeClr val="tx1"/>
        </a:solidFill>
        <a:latin typeface="+mn-lt"/>
        <a:ea typeface="+mn-ea"/>
        <a:cs typeface="+mn-cs"/>
      </a:defRPr>
    </a:lvl3pPr>
    <a:lvl4pPr marL="540000" indent="-180000" algn="l" defTabSz="914423" rtl="0" eaLnBrk="1" latinLnBrk="0" hangingPunct="1">
      <a:lnSpc>
        <a:spcPct val="120000"/>
      </a:lnSpc>
      <a:spcBef>
        <a:spcPts val="600"/>
      </a:spcBef>
      <a:buClrTx/>
      <a:buSzPct val="100000"/>
      <a:buFont typeface="Symbol" panose="05050102010706020507" pitchFamily="18" charset="2"/>
      <a:buChar char="-"/>
      <a:defRPr sz="1200" kern="1200">
        <a:solidFill>
          <a:schemeClr val="tx1"/>
        </a:solidFill>
        <a:latin typeface="+mn-lt"/>
        <a:ea typeface="+mn-ea"/>
        <a:cs typeface="+mn-cs"/>
      </a:defRPr>
    </a:lvl4pPr>
    <a:lvl5pPr marL="720000" indent="-180000" algn="l" defTabSz="914423" rtl="0" eaLnBrk="1" latinLnBrk="0" hangingPunct="1">
      <a:lnSpc>
        <a:spcPct val="120000"/>
      </a:lnSpc>
      <a:spcBef>
        <a:spcPts val="600"/>
      </a:spcBef>
      <a:buClrTx/>
      <a:buSzPct val="100000"/>
      <a:buFont typeface="Symbol" panose="05050102010706020507" pitchFamily="18" charset="2"/>
      <a:buChar char="-"/>
      <a:defRPr sz="1200" kern="1200">
        <a:solidFill>
          <a:schemeClr val="tx1"/>
        </a:solidFill>
        <a:latin typeface="+mn-lt"/>
        <a:ea typeface="+mn-ea"/>
        <a:cs typeface="+mn-cs"/>
      </a:defRPr>
    </a:lvl5pPr>
    <a:lvl6pPr marL="0" indent="0" algn="l" defTabSz="914423"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6pPr>
    <a:lvl7pPr marL="0" indent="0" algn="l" defTabSz="914423"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7pPr>
    <a:lvl8pPr marL="0" indent="0" algn="l" defTabSz="914423"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8pPr>
    <a:lvl9pPr marL="0" indent="0" algn="l" defTabSz="914423"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ion Sztuka"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0D8A84-61B7-4BCA-BCA4-FE7E5E8848F5}" v="50" dt="2025-03-06T09:46:32.844"/>
  </p1510:revLst>
</p1510:revInfo>
</file>

<file path=ppt/tableStyles.xml><?xml version="1.0" encoding="utf-8"?>
<a:tblStyleLst xmlns:a="http://schemas.openxmlformats.org/drawingml/2006/main" def="{73FDABF7-6A90-477F-80F3-FE6F15BE7BF9}">
  <a:tblStyle styleId="{73FDABF7-6A90-477F-80F3-FE6F15BE7BF9}" styleName="Ebner Stolz">
    <a:wholeTbl>
      <a:tcTxStyle>
        <a:fontRef idx="minor">
          <a:prstClr val="black"/>
        </a:fontRef>
        <a:schemeClr val="dk1"/>
      </a:tcTxStyle>
      <a:tcStyle>
        <a:tcBdr>
          <a:left>
            <a:ln w="0" cmpd="sng">
              <a:solidFill>
                <a:schemeClr val="lt1"/>
              </a:solidFill>
            </a:ln>
          </a:left>
          <a:right>
            <a:ln w="0" cmpd="sng">
              <a:solidFill>
                <a:schemeClr val="lt1"/>
              </a:solidFill>
            </a:ln>
          </a:right>
          <a:top>
            <a:ln w="12700" cmpd="sng">
              <a:solidFill>
                <a:schemeClr val="lt2"/>
              </a:solidFill>
            </a:ln>
          </a:top>
          <a:bottom>
            <a:ln w="12700" cmpd="sng">
              <a:solidFill>
                <a:schemeClr val="lt2"/>
              </a:solidFill>
            </a:ln>
          </a:bottom>
          <a:insideH>
            <a:ln w="12700" cmpd="sng">
              <a:solidFill>
                <a:schemeClr val="lt2"/>
              </a:solidFill>
            </a:ln>
          </a:insideH>
          <a:insideV>
            <a:ln w="0" cmpd="sng">
              <a:solidFill>
                <a:schemeClr val="lt1"/>
              </a:solidFill>
            </a:ln>
          </a:insideV>
        </a:tcBdr>
        <a:fill>
          <a:solidFill>
            <a:schemeClr val="lt1"/>
          </a:solidFill>
        </a:fill>
      </a:tcStyle>
    </a:wholeTbl>
    <a:band1H>
      <a:tcStyle>
        <a:tcBdr/>
      </a:tcStyle>
    </a:band1H>
    <a:band2H>
      <a:tcStyle>
        <a:tcBdr/>
      </a:tcStyle>
    </a:band2H>
    <a:band1V>
      <a:tcStyle>
        <a:tcBdr/>
      </a:tcStyle>
    </a:band1V>
    <a:band2V>
      <a:tcStyle>
        <a:tcBdr/>
      </a:tcStyle>
    </a:band2V>
    <a:lastCol>
      <a:tcTxStyle b="off">
        <a:fontRef idx="minor">
          <a:prstClr val="white"/>
        </a:fontRef>
        <a:schemeClr val="lt1"/>
      </a:tcTxStyle>
      <a:tcStyle>
        <a:tcBdr>
          <a:insideH>
            <a:ln w="12700" cmpd="sng">
              <a:solidFill>
                <a:schemeClr val="lt2"/>
              </a:solidFill>
            </a:ln>
          </a:insideH>
        </a:tcBdr>
        <a:fill>
          <a:solidFill>
            <a:schemeClr val="accent1"/>
          </a:solidFill>
        </a:fill>
      </a:tcStyle>
    </a:lastCol>
    <a:firstCol>
      <a:tcTxStyle b="off">
        <a:fontRef idx="minor">
          <a:prstClr val="white"/>
        </a:fontRef>
        <a:schemeClr val="lt1"/>
      </a:tcTxStyle>
      <a:tcStyle>
        <a:tcBdr>
          <a:insideH>
            <a:ln w="12700" cmpd="sng">
              <a:solidFill>
                <a:schemeClr val="lt2"/>
              </a:solidFill>
            </a:ln>
          </a:insideH>
        </a:tcBdr>
        <a:fill>
          <a:solidFill>
            <a:schemeClr val="accent1"/>
          </a:solidFill>
        </a:fill>
      </a:tcStyle>
    </a:firstCol>
    <a:lastRow>
      <a:tcTxStyle b="off">
        <a:fontRef idx="minor">
          <a:prstClr val="black"/>
        </a:fontRef>
        <a:schemeClr val="dk1"/>
      </a:tcTxStyle>
      <a:tcStyle>
        <a:tcBdr/>
        <a:fill>
          <a:solidFill>
            <a:srgbClr val="CCE0E3"/>
          </a:solidFill>
        </a:fill>
      </a:tcStyle>
    </a:lastRow>
    <a:firstRow>
      <a:tcTxStyle b="off">
        <a:fontRef idx="minor">
          <a:prstClr val="white"/>
        </a:fontRef>
        <a:schemeClr val="lt1"/>
      </a:tcTxStyle>
      <a:tcStyle>
        <a:tcBdr>
          <a:top>
            <a:ln w="12700" cmpd="sng">
              <a:solidFill>
                <a:schemeClr val="accent1"/>
              </a:solidFill>
            </a:ln>
          </a:top>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gs" Target="tags/tag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imer, Julius" userId="dce9009a-0763-4f32-a21b-c9ca7ef5be15" providerId="ADAL" clId="{9D680911-F593-4481-BEE7-9F2A218EC5AB}"/>
    <pc:docChg chg="undo custSel addSld delSld modSld sldOrd">
      <pc:chgData name="Reimer, Julius" userId="dce9009a-0763-4f32-a21b-c9ca7ef5be15" providerId="ADAL" clId="{9D680911-F593-4481-BEE7-9F2A218EC5AB}" dt="2025-03-04T15:32:52.057" v="1812" actId="20577"/>
      <pc:docMkLst>
        <pc:docMk/>
      </pc:docMkLst>
      <pc:sldChg chg="modSp mod">
        <pc:chgData name="Reimer, Julius" userId="dce9009a-0763-4f32-a21b-c9ca7ef5be15" providerId="ADAL" clId="{9D680911-F593-4481-BEE7-9F2A218EC5AB}" dt="2025-03-04T15:32:45.694" v="1797" actId="20577"/>
        <pc:sldMkLst>
          <pc:docMk/>
          <pc:sldMk cId="3433806446" sldId="259"/>
        </pc:sldMkLst>
        <pc:spChg chg="mod">
          <ac:chgData name="Reimer, Julius" userId="dce9009a-0763-4f32-a21b-c9ca7ef5be15" providerId="ADAL" clId="{9D680911-F593-4481-BEE7-9F2A218EC5AB}" dt="2025-03-04T15:32:45.694" v="1797" actId="20577"/>
          <ac:spMkLst>
            <pc:docMk/>
            <pc:sldMk cId="3433806446" sldId="259"/>
            <ac:spMk id="3" creationId="{96AC3D25-AD88-CAC4-EE19-5AA0C007C49E}"/>
          </ac:spMkLst>
        </pc:spChg>
      </pc:sldChg>
      <pc:sldChg chg="modSp add del">
        <pc:chgData name="Reimer, Julius" userId="dce9009a-0763-4f32-a21b-c9ca7ef5be15" providerId="ADAL" clId="{9D680911-F593-4481-BEE7-9F2A218EC5AB}" dt="2025-03-04T08:53:12.493" v="9" actId="2696"/>
        <pc:sldMkLst>
          <pc:docMk/>
          <pc:sldMk cId="284007799" sldId="332"/>
        </pc:sldMkLst>
        <pc:spChg chg="mod">
          <ac:chgData name="Reimer, Julius" userId="dce9009a-0763-4f32-a21b-c9ca7ef5be15" providerId="ADAL" clId="{9D680911-F593-4481-BEE7-9F2A218EC5AB}" dt="2025-03-04T08:28:03.621" v="0"/>
          <ac:spMkLst>
            <pc:docMk/>
            <pc:sldMk cId="284007799" sldId="332"/>
            <ac:spMk id="2" creationId="{817B03CA-0157-D969-783C-C5922D0509E3}"/>
          </ac:spMkLst>
        </pc:spChg>
      </pc:sldChg>
      <pc:sldChg chg="modSp mod">
        <pc:chgData name="Reimer, Julius" userId="dce9009a-0763-4f32-a21b-c9ca7ef5be15" providerId="ADAL" clId="{9D680911-F593-4481-BEE7-9F2A218EC5AB}" dt="2025-03-04T15:31:36.267" v="1766" actId="20577"/>
        <pc:sldMkLst>
          <pc:docMk/>
          <pc:sldMk cId="1160452912" sldId="736"/>
        </pc:sldMkLst>
        <pc:spChg chg="mod">
          <ac:chgData name="Reimer, Julius" userId="dce9009a-0763-4f32-a21b-c9ca7ef5be15" providerId="ADAL" clId="{9D680911-F593-4481-BEE7-9F2A218EC5AB}" dt="2025-03-04T11:19:47.112" v="392" actId="20577"/>
          <ac:spMkLst>
            <pc:docMk/>
            <pc:sldMk cId="1160452912" sldId="736"/>
            <ac:spMk id="2" creationId="{BB0CA01A-B3B1-493B-AFDB-D54019B5302B}"/>
          </ac:spMkLst>
        </pc:spChg>
        <pc:spChg chg="mod">
          <ac:chgData name="Reimer, Julius" userId="dce9009a-0763-4f32-a21b-c9ca7ef5be15" providerId="ADAL" clId="{9D680911-F593-4481-BEE7-9F2A218EC5AB}" dt="2025-03-04T11:16:27.982" v="335" actId="20577"/>
          <ac:spMkLst>
            <pc:docMk/>
            <pc:sldMk cId="1160452912" sldId="736"/>
            <ac:spMk id="31" creationId="{AD6CB12B-EAD0-4272-A0A0-960EC32CFF80}"/>
          </ac:spMkLst>
        </pc:spChg>
        <pc:spChg chg="mod">
          <ac:chgData name="Reimer, Julius" userId="dce9009a-0763-4f32-a21b-c9ca7ef5be15" providerId="ADAL" clId="{9D680911-F593-4481-BEE7-9F2A218EC5AB}" dt="2025-03-04T15:31:36.267" v="1766" actId="20577"/>
          <ac:spMkLst>
            <pc:docMk/>
            <pc:sldMk cId="1160452912" sldId="736"/>
            <ac:spMk id="39" creationId="{BB30CCC5-6A12-42ED-B5B5-FC976C70A022}"/>
          </ac:spMkLst>
        </pc:spChg>
        <pc:spChg chg="mod">
          <ac:chgData name="Reimer, Julius" userId="dce9009a-0763-4f32-a21b-c9ca7ef5be15" providerId="ADAL" clId="{9D680911-F593-4481-BEE7-9F2A218EC5AB}" dt="2025-03-04T09:00:54.839" v="118" actId="20577"/>
          <ac:spMkLst>
            <pc:docMk/>
            <pc:sldMk cId="1160452912" sldId="736"/>
            <ac:spMk id="40" creationId="{FF419576-F501-4EF0-AF5B-BA1F2BA2576A}"/>
          </ac:spMkLst>
        </pc:spChg>
        <pc:spChg chg="mod">
          <ac:chgData name="Reimer, Julius" userId="dce9009a-0763-4f32-a21b-c9ca7ef5be15" providerId="ADAL" clId="{9D680911-F593-4481-BEE7-9F2A218EC5AB}" dt="2025-03-04T11:16:14.480" v="312" actId="20577"/>
          <ac:spMkLst>
            <pc:docMk/>
            <pc:sldMk cId="1160452912" sldId="736"/>
            <ac:spMk id="73" creationId="{3A7E5B36-F1F8-4271-885B-7BD45FCA8EDF}"/>
          </ac:spMkLst>
        </pc:spChg>
        <pc:spChg chg="mod">
          <ac:chgData name="Reimer, Julius" userId="dce9009a-0763-4f32-a21b-c9ca7ef5be15" providerId="ADAL" clId="{9D680911-F593-4481-BEE7-9F2A218EC5AB}" dt="2025-03-04T11:09:49.401" v="127" actId="20577"/>
          <ac:spMkLst>
            <pc:docMk/>
            <pc:sldMk cId="1160452912" sldId="736"/>
            <ac:spMk id="112" creationId="{6646D9D4-B436-4CE5-9740-0A2DDAB89B6C}"/>
          </ac:spMkLst>
        </pc:spChg>
        <pc:spChg chg="mod">
          <ac:chgData name="Reimer, Julius" userId="dce9009a-0763-4f32-a21b-c9ca7ef5be15" providerId="ADAL" clId="{9D680911-F593-4481-BEE7-9F2A218EC5AB}" dt="2025-03-04T11:11:25.520" v="230" actId="20577"/>
          <ac:spMkLst>
            <pc:docMk/>
            <pc:sldMk cId="1160452912" sldId="736"/>
            <ac:spMk id="121" creationId="{5C6DE14B-AD3E-48D3-98A0-BD35E133BFED}"/>
          </ac:spMkLst>
        </pc:spChg>
        <pc:spChg chg="mod">
          <ac:chgData name="Reimer, Julius" userId="dce9009a-0763-4f32-a21b-c9ca7ef5be15" providerId="ADAL" clId="{9D680911-F593-4481-BEE7-9F2A218EC5AB}" dt="2025-03-04T11:14:09.620" v="249" actId="20577"/>
          <ac:spMkLst>
            <pc:docMk/>
            <pc:sldMk cId="1160452912" sldId="736"/>
            <ac:spMk id="123" creationId="{3A09A55E-748C-40D0-A448-BCB30209C64E}"/>
          </ac:spMkLst>
        </pc:spChg>
      </pc:sldChg>
      <pc:sldChg chg="modSp add del">
        <pc:chgData name="Reimer, Julius" userId="dce9009a-0763-4f32-a21b-c9ca7ef5be15" providerId="ADAL" clId="{9D680911-F593-4481-BEE7-9F2A218EC5AB}" dt="2025-03-04T14:46:15.062" v="1309" actId="2696"/>
        <pc:sldMkLst>
          <pc:docMk/>
          <pc:sldMk cId="3759212578" sldId="792"/>
        </pc:sldMkLst>
        <pc:spChg chg="mod">
          <ac:chgData name="Reimer, Julius" userId="dce9009a-0763-4f32-a21b-c9ca7ef5be15" providerId="ADAL" clId="{9D680911-F593-4481-BEE7-9F2A218EC5AB}" dt="2025-03-04T08:28:03.621" v="0"/>
          <ac:spMkLst>
            <pc:docMk/>
            <pc:sldMk cId="3759212578" sldId="792"/>
            <ac:spMk id="4" creationId="{004BE6B1-38AE-3196-5439-A72694CF4E6A}"/>
          </ac:spMkLst>
        </pc:spChg>
      </pc:sldChg>
      <pc:sldChg chg="addSp delSp modSp mod ord">
        <pc:chgData name="Reimer, Julius" userId="dce9009a-0763-4f32-a21b-c9ca7ef5be15" providerId="ADAL" clId="{9D680911-F593-4481-BEE7-9F2A218EC5AB}" dt="2025-03-04T15:28:16.920" v="1738" actId="478"/>
        <pc:sldMkLst>
          <pc:docMk/>
          <pc:sldMk cId="107843819" sldId="4927"/>
        </pc:sldMkLst>
        <pc:spChg chg="mod">
          <ac:chgData name="Reimer, Julius" userId="dce9009a-0763-4f32-a21b-c9ca7ef5be15" providerId="ADAL" clId="{9D680911-F593-4481-BEE7-9F2A218EC5AB}" dt="2025-03-04T15:03:23.651" v="1623" actId="114"/>
          <ac:spMkLst>
            <pc:docMk/>
            <pc:sldMk cId="107843819" sldId="4927"/>
            <ac:spMk id="3" creationId="{3062E6FE-58D4-475A-A031-9DA47E1DA101}"/>
          </ac:spMkLst>
        </pc:spChg>
        <pc:spChg chg="mod">
          <ac:chgData name="Reimer, Julius" userId="dce9009a-0763-4f32-a21b-c9ca7ef5be15" providerId="ADAL" clId="{9D680911-F593-4481-BEE7-9F2A218EC5AB}" dt="2025-03-04T11:20:16.443" v="436" actId="20577"/>
          <ac:spMkLst>
            <pc:docMk/>
            <pc:sldMk cId="107843819" sldId="4927"/>
            <ac:spMk id="4" creationId="{C5505624-5DD6-403F-BB34-A45F9AFAEAFE}"/>
          </ac:spMkLst>
        </pc:spChg>
        <pc:spChg chg="del">
          <ac:chgData name="Reimer, Julius" userId="dce9009a-0763-4f32-a21b-c9ca7ef5be15" providerId="ADAL" clId="{9D680911-F593-4481-BEE7-9F2A218EC5AB}" dt="2025-03-04T11:28:53.276" v="502" actId="478"/>
          <ac:spMkLst>
            <pc:docMk/>
            <pc:sldMk cId="107843819" sldId="4927"/>
            <ac:spMk id="5" creationId="{25B3EBA7-6C01-4273-E931-425C812564AF}"/>
          </ac:spMkLst>
        </pc:spChg>
        <pc:spChg chg="del">
          <ac:chgData name="Reimer, Julius" userId="dce9009a-0763-4f32-a21b-c9ca7ef5be15" providerId="ADAL" clId="{9D680911-F593-4481-BEE7-9F2A218EC5AB}" dt="2025-03-04T11:28:53.276" v="502" actId="478"/>
          <ac:spMkLst>
            <pc:docMk/>
            <pc:sldMk cId="107843819" sldId="4927"/>
            <ac:spMk id="6" creationId="{0D4F53D5-199D-DAF5-8D61-D4D488260FB0}"/>
          </ac:spMkLst>
        </pc:spChg>
        <pc:spChg chg="mod">
          <ac:chgData name="Reimer, Julius" userId="dce9009a-0763-4f32-a21b-c9ca7ef5be15" providerId="ADAL" clId="{9D680911-F593-4481-BEE7-9F2A218EC5AB}" dt="2025-03-04T14:17:05.591" v="594" actId="1076"/>
          <ac:spMkLst>
            <pc:docMk/>
            <pc:sldMk cId="107843819" sldId="4927"/>
            <ac:spMk id="8" creationId="{755FDA96-DEAB-E242-740C-3D2CFCE11AF1}"/>
          </ac:spMkLst>
        </pc:spChg>
        <pc:spChg chg="mod">
          <ac:chgData name="Reimer, Julius" userId="dce9009a-0763-4f32-a21b-c9ca7ef5be15" providerId="ADAL" clId="{9D680911-F593-4481-BEE7-9F2A218EC5AB}" dt="2025-03-04T14:12:51.975" v="548"/>
          <ac:spMkLst>
            <pc:docMk/>
            <pc:sldMk cId="107843819" sldId="4927"/>
            <ac:spMk id="9" creationId="{A9C9F78E-E102-DC99-F323-65B7E957AE80}"/>
          </ac:spMkLst>
        </pc:spChg>
        <pc:spChg chg="mod">
          <ac:chgData name="Reimer, Julius" userId="dce9009a-0763-4f32-a21b-c9ca7ef5be15" providerId="ADAL" clId="{9D680911-F593-4481-BEE7-9F2A218EC5AB}" dt="2025-03-04T14:12:51.975" v="548"/>
          <ac:spMkLst>
            <pc:docMk/>
            <pc:sldMk cId="107843819" sldId="4927"/>
            <ac:spMk id="10" creationId="{26074150-1829-FF77-48FC-BF136F2FF0A3}"/>
          </ac:spMkLst>
        </pc:spChg>
        <pc:spChg chg="mod">
          <ac:chgData name="Reimer, Julius" userId="dce9009a-0763-4f32-a21b-c9ca7ef5be15" providerId="ADAL" clId="{9D680911-F593-4481-BEE7-9F2A218EC5AB}" dt="2025-03-04T14:12:51.975" v="548"/>
          <ac:spMkLst>
            <pc:docMk/>
            <pc:sldMk cId="107843819" sldId="4927"/>
            <ac:spMk id="11" creationId="{D231ED56-2107-CD0A-A406-3AE7EFB90454}"/>
          </ac:spMkLst>
        </pc:spChg>
        <pc:spChg chg="del">
          <ac:chgData name="Reimer, Julius" userId="dce9009a-0763-4f32-a21b-c9ca7ef5be15" providerId="ADAL" clId="{9D680911-F593-4481-BEE7-9F2A218EC5AB}" dt="2025-03-04T11:28:53.276" v="502" actId="478"/>
          <ac:spMkLst>
            <pc:docMk/>
            <pc:sldMk cId="107843819" sldId="4927"/>
            <ac:spMk id="12" creationId="{99E5195A-9FE7-B8B5-68FB-9EFA32278AA6}"/>
          </ac:spMkLst>
        </pc:spChg>
        <pc:spChg chg="del">
          <ac:chgData name="Reimer, Julius" userId="dce9009a-0763-4f32-a21b-c9ca7ef5be15" providerId="ADAL" clId="{9D680911-F593-4481-BEE7-9F2A218EC5AB}" dt="2025-03-04T11:28:53.276" v="502" actId="478"/>
          <ac:spMkLst>
            <pc:docMk/>
            <pc:sldMk cId="107843819" sldId="4927"/>
            <ac:spMk id="13" creationId="{F71676B3-35EC-C9A8-578B-03430DC54CDA}"/>
          </ac:spMkLst>
        </pc:spChg>
        <pc:spChg chg="del">
          <ac:chgData name="Reimer, Julius" userId="dce9009a-0763-4f32-a21b-c9ca7ef5be15" providerId="ADAL" clId="{9D680911-F593-4481-BEE7-9F2A218EC5AB}" dt="2025-03-04T11:28:50.762" v="501" actId="478"/>
          <ac:spMkLst>
            <pc:docMk/>
            <pc:sldMk cId="107843819" sldId="4927"/>
            <ac:spMk id="17" creationId="{7C744FC9-DB8C-0E14-4B19-713828F456EA}"/>
          </ac:spMkLst>
        </pc:spChg>
        <pc:spChg chg="mod">
          <ac:chgData name="Reimer, Julius" userId="dce9009a-0763-4f32-a21b-c9ca7ef5be15" providerId="ADAL" clId="{9D680911-F593-4481-BEE7-9F2A218EC5AB}" dt="2025-03-04T11:29:31.257" v="515" actId="1076"/>
          <ac:spMkLst>
            <pc:docMk/>
            <pc:sldMk cId="107843819" sldId="4927"/>
            <ac:spMk id="18" creationId="{83DF3214-E175-3901-7CF3-EAECBFA89FEB}"/>
          </ac:spMkLst>
        </pc:spChg>
        <pc:spChg chg="del">
          <ac:chgData name="Reimer, Julius" userId="dce9009a-0763-4f32-a21b-c9ca7ef5be15" providerId="ADAL" clId="{9D680911-F593-4481-BEE7-9F2A218EC5AB}" dt="2025-03-04T11:28:44.488" v="498" actId="478"/>
          <ac:spMkLst>
            <pc:docMk/>
            <pc:sldMk cId="107843819" sldId="4927"/>
            <ac:spMk id="19" creationId="{4F5F5DDD-AD69-EA5B-71F5-4866ABB5D1FF}"/>
          </ac:spMkLst>
        </pc:spChg>
        <pc:spChg chg="mod">
          <ac:chgData name="Reimer, Julius" userId="dce9009a-0763-4f32-a21b-c9ca7ef5be15" providerId="ADAL" clId="{9D680911-F593-4481-BEE7-9F2A218EC5AB}" dt="2025-03-04T14:12:50.166" v="545"/>
          <ac:spMkLst>
            <pc:docMk/>
            <pc:sldMk cId="107843819" sldId="4927"/>
            <ac:spMk id="19" creationId="{968B7451-C26B-D496-C382-537265D5C477}"/>
          </ac:spMkLst>
        </pc:spChg>
        <pc:spChg chg="mod">
          <ac:chgData name="Reimer, Julius" userId="dce9009a-0763-4f32-a21b-c9ca7ef5be15" providerId="ADAL" clId="{9D680911-F593-4481-BEE7-9F2A218EC5AB}" dt="2025-03-04T11:29:31.257" v="515" actId="1076"/>
          <ac:spMkLst>
            <pc:docMk/>
            <pc:sldMk cId="107843819" sldId="4927"/>
            <ac:spMk id="20" creationId="{4AE86C46-B199-8998-648C-43DD8E8B35D9}"/>
          </ac:spMkLst>
        </pc:spChg>
        <pc:spChg chg="mod">
          <ac:chgData name="Reimer, Julius" userId="dce9009a-0763-4f32-a21b-c9ca7ef5be15" providerId="ADAL" clId="{9D680911-F593-4481-BEE7-9F2A218EC5AB}" dt="2025-03-04T11:29:31.257" v="515" actId="1076"/>
          <ac:spMkLst>
            <pc:docMk/>
            <pc:sldMk cId="107843819" sldId="4927"/>
            <ac:spMk id="21" creationId="{D46E6C74-3990-3023-7271-6C2E64EAF051}"/>
          </ac:spMkLst>
        </pc:spChg>
        <pc:spChg chg="mod">
          <ac:chgData name="Reimer, Julius" userId="dce9009a-0763-4f32-a21b-c9ca7ef5be15" providerId="ADAL" clId="{9D680911-F593-4481-BEE7-9F2A218EC5AB}" dt="2025-03-04T14:12:50.166" v="545"/>
          <ac:spMkLst>
            <pc:docMk/>
            <pc:sldMk cId="107843819" sldId="4927"/>
            <ac:spMk id="22" creationId="{2727BCD5-F353-86EB-F930-810B6C6BB912}"/>
          </ac:spMkLst>
        </pc:spChg>
        <pc:spChg chg="del">
          <ac:chgData name="Reimer, Julius" userId="dce9009a-0763-4f32-a21b-c9ca7ef5be15" providerId="ADAL" clId="{9D680911-F593-4481-BEE7-9F2A218EC5AB}" dt="2025-03-04T11:28:53.276" v="502" actId="478"/>
          <ac:spMkLst>
            <pc:docMk/>
            <pc:sldMk cId="107843819" sldId="4927"/>
            <ac:spMk id="22" creationId="{6470636C-F2D9-249B-93D4-C5F82DCC3A51}"/>
          </ac:spMkLst>
        </pc:spChg>
        <pc:spChg chg="mod">
          <ac:chgData name="Reimer, Julius" userId="dce9009a-0763-4f32-a21b-c9ca7ef5be15" providerId="ADAL" clId="{9D680911-F593-4481-BEE7-9F2A218EC5AB}" dt="2025-03-04T11:29:38.377" v="517" actId="1076"/>
          <ac:spMkLst>
            <pc:docMk/>
            <pc:sldMk cId="107843819" sldId="4927"/>
            <ac:spMk id="25" creationId="{E141F3D5-1D3B-9371-1BA7-4A9E9A01A541}"/>
          </ac:spMkLst>
        </pc:spChg>
        <pc:spChg chg="mod">
          <ac:chgData name="Reimer, Julius" userId="dce9009a-0763-4f32-a21b-c9ca7ef5be15" providerId="ADAL" clId="{9D680911-F593-4481-BEE7-9F2A218EC5AB}" dt="2025-03-04T11:29:38.377" v="517" actId="1076"/>
          <ac:spMkLst>
            <pc:docMk/>
            <pc:sldMk cId="107843819" sldId="4927"/>
            <ac:spMk id="26" creationId="{1584EDC5-55C0-E6E3-ED38-278AE135AAE8}"/>
          </ac:spMkLst>
        </pc:spChg>
        <pc:spChg chg="mod">
          <ac:chgData name="Reimer, Julius" userId="dce9009a-0763-4f32-a21b-c9ca7ef5be15" providerId="ADAL" clId="{9D680911-F593-4481-BEE7-9F2A218EC5AB}" dt="2025-03-04T11:29:38.377" v="517" actId="1076"/>
          <ac:spMkLst>
            <pc:docMk/>
            <pc:sldMk cId="107843819" sldId="4927"/>
            <ac:spMk id="27" creationId="{A729FEE8-7657-4C3B-6CBE-6013568B0577}"/>
          </ac:spMkLst>
        </pc:spChg>
        <pc:spChg chg="mod">
          <ac:chgData name="Reimer, Julius" userId="dce9009a-0763-4f32-a21b-c9ca7ef5be15" providerId="ADAL" clId="{9D680911-F593-4481-BEE7-9F2A218EC5AB}" dt="2025-03-04T11:29:52.594" v="519" actId="1076"/>
          <ac:spMkLst>
            <pc:docMk/>
            <pc:sldMk cId="107843819" sldId="4927"/>
            <ac:spMk id="31" creationId="{2B19B374-3395-EC7C-0FDD-353824932A0D}"/>
          </ac:spMkLst>
        </pc:spChg>
        <pc:spChg chg="mod">
          <ac:chgData name="Reimer, Julius" userId="dce9009a-0763-4f32-a21b-c9ca7ef5be15" providerId="ADAL" clId="{9D680911-F593-4481-BEE7-9F2A218EC5AB}" dt="2025-03-04T14:12:50.166" v="545"/>
          <ac:spMkLst>
            <pc:docMk/>
            <pc:sldMk cId="107843819" sldId="4927"/>
            <ac:spMk id="32" creationId="{0A5FB3B2-D0C7-4280-2019-63807E427935}"/>
          </ac:spMkLst>
        </pc:spChg>
        <pc:spChg chg="del">
          <ac:chgData name="Reimer, Julius" userId="dce9009a-0763-4f32-a21b-c9ca7ef5be15" providerId="ADAL" clId="{9D680911-F593-4481-BEE7-9F2A218EC5AB}" dt="2025-03-04T11:28:53.276" v="502" actId="478"/>
          <ac:spMkLst>
            <pc:docMk/>
            <pc:sldMk cId="107843819" sldId="4927"/>
            <ac:spMk id="33" creationId="{90F081C5-2A95-B352-5CB1-43A3AD39B210}"/>
          </ac:spMkLst>
        </pc:spChg>
        <pc:spChg chg="mod">
          <ac:chgData name="Reimer, Julius" userId="dce9009a-0763-4f32-a21b-c9ca7ef5be15" providerId="ADAL" clId="{9D680911-F593-4481-BEE7-9F2A218EC5AB}" dt="2025-03-04T14:12:49.304" v="543"/>
          <ac:spMkLst>
            <pc:docMk/>
            <pc:sldMk cId="107843819" sldId="4927"/>
            <ac:spMk id="36" creationId="{44B9032F-956E-897F-DD01-4F8BC1EE8501}"/>
          </ac:spMkLst>
        </pc:spChg>
        <pc:spChg chg="mod">
          <ac:chgData name="Reimer, Julius" userId="dce9009a-0763-4f32-a21b-c9ca7ef5be15" providerId="ADAL" clId="{9D680911-F593-4481-BEE7-9F2A218EC5AB}" dt="2025-03-04T14:12:49.304" v="543"/>
          <ac:spMkLst>
            <pc:docMk/>
            <pc:sldMk cId="107843819" sldId="4927"/>
            <ac:spMk id="37" creationId="{08BA06E2-66A6-A75D-5E9A-44F08CCB609F}"/>
          </ac:spMkLst>
        </pc:spChg>
        <pc:spChg chg="del">
          <ac:chgData name="Reimer, Julius" userId="dce9009a-0763-4f32-a21b-c9ca7ef5be15" providerId="ADAL" clId="{9D680911-F593-4481-BEE7-9F2A218EC5AB}" dt="2025-03-04T11:28:53.276" v="502" actId="478"/>
          <ac:spMkLst>
            <pc:docMk/>
            <pc:sldMk cId="107843819" sldId="4927"/>
            <ac:spMk id="38" creationId="{0D69CDE6-BFCE-1F2E-C1A7-672D7D406E4E}"/>
          </ac:spMkLst>
        </pc:spChg>
        <pc:spChg chg="mod">
          <ac:chgData name="Reimer, Julius" userId="dce9009a-0763-4f32-a21b-c9ca7ef5be15" providerId="ADAL" clId="{9D680911-F593-4481-BEE7-9F2A218EC5AB}" dt="2025-03-04T14:12:49.304" v="543"/>
          <ac:spMkLst>
            <pc:docMk/>
            <pc:sldMk cId="107843819" sldId="4927"/>
            <ac:spMk id="38" creationId="{F9B07B52-735F-AC61-B3BF-EE53BA70F412}"/>
          </ac:spMkLst>
        </pc:spChg>
        <pc:spChg chg="del">
          <ac:chgData name="Reimer, Julius" userId="dce9009a-0763-4f32-a21b-c9ca7ef5be15" providerId="ADAL" clId="{9D680911-F593-4481-BEE7-9F2A218EC5AB}" dt="2025-03-04T11:28:53.276" v="502" actId="478"/>
          <ac:spMkLst>
            <pc:docMk/>
            <pc:sldMk cId="107843819" sldId="4927"/>
            <ac:spMk id="39" creationId="{D86AFD5D-354F-527B-2709-288D545975AD}"/>
          </ac:spMkLst>
        </pc:spChg>
        <pc:spChg chg="del">
          <ac:chgData name="Reimer, Julius" userId="dce9009a-0763-4f32-a21b-c9ca7ef5be15" providerId="ADAL" clId="{9D680911-F593-4481-BEE7-9F2A218EC5AB}" dt="2025-03-04T11:28:57.274" v="503" actId="478"/>
          <ac:spMkLst>
            <pc:docMk/>
            <pc:sldMk cId="107843819" sldId="4927"/>
            <ac:spMk id="41" creationId="{DE5D3907-B6E1-2BE2-D9E1-98E17562C4B7}"/>
          </ac:spMkLst>
        </pc:spChg>
        <pc:spChg chg="mod">
          <ac:chgData name="Reimer, Julius" userId="dce9009a-0763-4f32-a21b-c9ca7ef5be15" providerId="ADAL" clId="{9D680911-F593-4481-BEE7-9F2A218EC5AB}" dt="2025-03-04T14:12:48.810" v="542"/>
          <ac:spMkLst>
            <pc:docMk/>
            <pc:sldMk cId="107843819" sldId="4927"/>
            <ac:spMk id="42" creationId="{AFE9179A-9963-A610-0E1C-09BF68C632BC}"/>
          </ac:spMkLst>
        </pc:spChg>
        <pc:spChg chg="del">
          <ac:chgData name="Reimer, Julius" userId="dce9009a-0763-4f32-a21b-c9ca7ef5be15" providerId="ADAL" clId="{9D680911-F593-4481-BEE7-9F2A218EC5AB}" dt="2025-03-04T11:28:57.274" v="503" actId="478"/>
          <ac:spMkLst>
            <pc:docMk/>
            <pc:sldMk cId="107843819" sldId="4927"/>
            <ac:spMk id="42" creationId="{FF21C609-15BC-FD56-3EC3-4B8CB16F4A2B}"/>
          </ac:spMkLst>
        </pc:spChg>
        <pc:spChg chg="mod">
          <ac:chgData name="Reimer, Julius" userId="dce9009a-0763-4f32-a21b-c9ca7ef5be15" providerId="ADAL" clId="{9D680911-F593-4481-BEE7-9F2A218EC5AB}" dt="2025-03-04T14:12:48.810" v="542"/>
          <ac:spMkLst>
            <pc:docMk/>
            <pc:sldMk cId="107843819" sldId="4927"/>
            <ac:spMk id="43" creationId="{D780BA7C-A41A-1447-E0BD-440BB9ADD718}"/>
          </ac:spMkLst>
        </pc:spChg>
        <pc:spChg chg="mod">
          <ac:chgData name="Reimer, Julius" userId="dce9009a-0763-4f32-a21b-c9ca7ef5be15" providerId="ADAL" clId="{9D680911-F593-4481-BEE7-9F2A218EC5AB}" dt="2025-03-04T14:12:48.810" v="542"/>
          <ac:spMkLst>
            <pc:docMk/>
            <pc:sldMk cId="107843819" sldId="4927"/>
            <ac:spMk id="44" creationId="{3AC3F8FE-4023-663C-F4A2-88C4DEEB6F78}"/>
          </ac:spMkLst>
        </pc:spChg>
        <pc:spChg chg="del mod">
          <ac:chgData name="Reimer, Julius" userId="dce9009a-0763-4f32-a21b-c9ca7ef5be15" providerId="ADAL" clId="{9D680911-F593-4481-BEE7-9F2A218EC5AB}" dt="2025-03-04T11:29:01.970" v="508" actId="478"/>
          <ac:spMkLst>
            <pc:docMk/>
            <pc:sldMk cId="107843819" sldId="4927"/>
            <ac:spMk id="47" creationId="{1252EEBB-8183-C45C-ECD3-D4106FFA28CE}"/>
          </ac:spMkLst>
        </pc:spChg>
        <pc:spChg chg="mod">
          <ac:chgData name="Reimer, Julius" userId="dce9009a-0763-4f32-a21b-c9ca7ef5be15" providerId="ADAL" clId="{9D680911-F593-4481-BEE7-9F2A218EC5AB}" dt="2025-03-04T14:12:48.810" v="542"/>
          <ac:spMkLst>
            <pc:docMk/>
            <pc:sldMk cId="107843819" sldId="4927"/>
            <ac:spMk id="48" creationId="{ED1438BD-EB56-5349-3426-2F0556945806}"/>
          </ac:spMkLst>
        </pc:spChg>
        <pc:spChg chg="mod">
          <ac:chgData name="Reimer, Julius" userId="dce9009a-0763-4f32-a21b-c9ca7ef5be15" providerId="ADAL" clId="{9D680911-F593-4481-BEE7-9F2A218EC5AB}" dt="2025-03-04T14:12:48.810" v="542"/>
          <ac:spMkLst>
            <pc:docMk/>
            <pc:sldMk cId="107843819" sldId="4927"/>
            <ac:spMk id="49" creationId="{AB4790CC-A9D6-4696-419E-881382762BE2}"/>
          </ac:spMkLst>
        </pc:spChg>
        <pc:spChg chg="mod">
          <ac:chgData name="Reimer, Julius" userId="dce9009a-0763-4f32-a21b-c9ca7ef5be15" providerId="ADAL" clId="{9D680911-F593-4481-BEE7-9F2A218EC5AB}" dt="2025-03-04T14:12:48.810" v="542"/>
          <ac:spMkLst>
            <pc:docMk/>
            <pc:sldMk cId="107843819" sldId="4927"/>
            <ac:spMk id="50" creationId="{32FB5DA0-B608-3005-B5F9-6703E8EB8545}"/>
          </ac:spMkLst>
        </pc:spChg>
        <pc:spChg chg="del">
          <ac:chgData name="Reimer, Julius" userId="dce9009a-0763-4f32-a21b-c9ca7ef5be15" providerId="ADAL" clId="{9D680911-F593-4481-BEE7-9F2A218EC5AB}" dt="2025-03-04T11:29:00.958" v="506" actId="478"/>
          <ac:spMkLst>
            <pc:docMk/>
            <pc:sldMk cId="107843819" sldId="4927"/>
            <ac:spMk id="51" creationId="{6B86B44E-1909-91E3-70A7-5AFFC66286AC}"/>
          </ac:spMkLst>
        </pc:spChg>
        <pc:spChg chg="mod">
          <ac:chgData name="Reimer, Julius" userId="dce9009a-0763-4f32-a21b-c9ca7ef5be15" providerId="ADAL" clId="{9D680911-F593-4481-BEE7-9F2A218EC5AB}" dt="2025-03-04T14:12:48.810" v="542"/>
          <ac:spMkLst>
            <pc:docMk/>
            <pc:sldMk cId="107843819" sldId="4927"/>
            <ac:spMk id="55" creationId="{9FDA1A95-89A7-0C9F-96F0-C12010D0CA0C}"/>
          </ac:spMkLst>
        </pc:spChg>
        <pc:spChg chg="del mod">
          <ac:chgData name="Reimer, Julius" userId="dce9009a-0763-4f32-a21b-c9ca7ef5be15" providerId="ADAL" clId="{9D680911-F593-4481-BEE7-9F2A218EC5AB}" dt="2025-03-04T11:28:22.481" v="485" actId="478"/>
          <ac:spMkLst>
            <pc:docMk/>
            <pc:sldMk cId="107843819" sldId="4927"/>
            <ac:spMk id="55" creationId="{C723B6D0-E37B-48AE-B686-09EC82F299E9}"/>
          </ac:spMkLst>
        </pc:spChg>
        <pc:spChg chg="mod">
          <ac:chgData name="Reimer, Julius" userId="dce9009a-0763-4f32-a21b-c9ca7ef5be15" providerId="ADAL" clId="{9D680911-F593-4481-BEE7-9F2A218EC5AB}" dt="2025-03-04T11:29:22.537" v="513" actId="164"/>
          <ac:spMkLst>
            <pc:docMk/>
            <pc:sldMk cId="107843819" sldId="4927"/>
            <ac:spMk id="56" creationId="{44DCCD8D-55B9-4507-A90D-83C1D5A801F3}"/>
          </ac:spMkLst>
        </pc:spChg>
        <pc:spChg chg="mod">
          <ac:chgData name="Reimer, Julius" userId="dce9009a-0763-4f32-a21b-c9ca7ef5be15" providerId="ADAL" clId="{9D680911-F593-4481-BEE7-9F2A218EC5AB}" dt="2025-03-04T14:12:48.810" v="542"/>
          <ac:spMkLst>
            <pc:docMk/>
            <pc:sldMk cId="107843819" sldId="4927"/>
            <ac:spMk id="57" creationId="{C68ECAB8-C6DB-600F-7F7E-DEA835D1F8B8}"/>
          </ac:spMkLst>
        </pc:spChg>
        <pc:spChg chg="mod">
          <ac:chgData name="Reimer, Julius" userId="dce9009a-0763-4f32-a21b-c9ca7ef5be15" providerId="ADAL" clId="{9D680911-F593-4481-BEE7-9F2A218EC5AB}" dt="2025-03-04T14:12:48.810" v="542"/>
          <ac:spMkLst>
            <pc:docMk/>
            <pc:sldMk cId="107843819" sldId="4927"/>
            <ac:spMk id="58" creationId="{D54B838B-E800-72E7-8DCF-0CD30A377D19}"/>
          </ac:spMkLst>
        </pc:spChg>
        <pc:spChg chg="mod">
          <ac:chgData name="Reimer, Julius" userId="dce9009a-0763-4f32-a21b-c9ca7ef5be15" providerId="ADAL" clId="{9D680911-F593-4481-BEE7-9F2A218EC5AB}" dt="2025-03-04T14:14:35.373" v="572" actId="14100"/>
          <ac:spMkLst>
            <pc:docMk/>
            <pc:sldMk cId="107843819" sldId="4927"/>
            <ac:spMk id="63" creationId="{56C78968-D3BC-4130-80A2-44C1F12C1274}"/>
          </ac:spMkLst>
        </pc:spChg>
        <pc:spChg chg="mod">
          <ac:chgData name="Reimer, Julius" userId="dce9009a-0763-4f32-a21b-c9ca7ef5be15" providerId="ADAL" clId="{9D680911-F593-4481-BEE7-9F2A218EC5AB}" dt="2025-03-04T14:13:58.124" v="565" actId="14100"/>
          <ac:spMkLst>
            <pc:docMk/>
            <pc:sldMk cId="107843819" sldId="4927"/>
            <ac:spMk id="64" creationId="{B13D14FB-581F-45A1-B372-C114B3D00EBB}"/>
          </ac:spMkLst>
        </pc:spChg>
        <pc:spChg chg="mod">
          <ac:chgData name="Reimer, Julius" userId="dce9009a-0763-4f32-a21b-c9ca7ef5be15" providerId="ADAL" clId="{9D680911-F593-4481-BEE7-9F2A218EC5AB}" dt="2025-03-04T14:12:47.766" v="540"/>
          <ac:spMkLst>
            <pc:docMk/>
            <pc:sldMk cId="107843819" sldId="4927"/>
            <ac:spMk id="65" creationId="{8B539953-AA34-65E2-7879-AFC5FDCE7F4B}"/>
          </ac:spMkLst>
        </pc:spChg>
        <pc:spChg chg="mod">
          <ac:chgData name="Reimer, Julius" userId="dce9009a-0763-4f32-a21b-c9ca7ef5be15" providerId="ADAL" clId="{9D680911-F593-4481-BEE7-9F2A218EC5AB}" dt="2025-03-04T14:12:47.766" v="540"/>
          <ac:spMkLst>
            <pc:docMk/>
            <pc:sldMk cId="107843819" sldId="4927"/>
            <ac:spMk id="66" creationId="{245962C2-7C61-B246-A819-BEADA37B9408}"/>
          </ac:spMkLst>
        </pc:spChg>
        <pc:spChg chg="mod">
          <ac:chgData name="Reimer, Julius" userId="dce9009a-0763-4f32-a21b-c9ca7ef5be15" providerId="ADAL" clId="{9D680911-F593-4481-BEE7-9F2A218EC5AB}" dt="2025-03-04T14:12:47.368" v="539"/>
          <ac:spMkLst>
            <pc:docMk/>
            <pc:sldMk cId="107843819" sldId="4927"/>
            <ac:spMk id="70" creationId="{0F20E74F-E7C3-2AF8-56E4-00B2F514F5DC}"/>
          </ac:spMkLst>
        </pc:spChg>
        <pc:spChg chg="mod">
          <ac:chgData name="Reimer, Julius" userId="dce9009a-0763-4f32-a21b-c9ca7ef5be15" providerId="ADAL" clId="{9D680911-F593-4481-BEE7-9F2A218EC5AB}" dt="2025-03-04T14:12:47.368" v="539"/>
          <ac:spMkLst>
            <pc:docMk/>
            <pc:sldMk cId="107843819" sldId="4927"/>
            <ac:spMk id="71" creationId="{32B86BA3-0953-2263-AB9B-AAECE90726B1}"/>
          </ac:spMkLst>
        </pc:spChg>
        <pc:spChg chg="mod">
          <ac:chgData name="Reimer, Julius" userId="dce9009a-0763-4f32-a21b-c9ca7ef5be15" providerId="ADAL" clId="{9D680911-F593-4481-BEE7-9F2A218EC5AB}" dt="2025-03-04T14:12:47.368" v="539"/>
          <ac:spMkLst>
            <pc:docMk/>
            <pc:sldMk cId="107843819" sldId="4927"/>
            <ac:spMk id="72" creationId="{8E139428-9452-1074-71B9-00EAAE841DA7}"/>
          </ac:spMkLst>
        </pc:spChg>
        <pc:spChg chg="mod">
          <ac:chgData name="Reimer, Julius" userId="dce9009a-0763-4f32-a21b-c9ca7ef5be15" providerId="ADAL" clId="{9D680911-F593-4481-BEE7-9F2A218EC5AB}" dt="2025-03-04T14:12:47.368" v="539"/>
          <ac:spMkLst>
            <pc:docMk/>
            <pc:sldMk cId="107843819" sldId="4927"/>
            <ac:spMk id="76" creationId="{78CC5A49-49B0-80F9-72F0-A9F218A4452B}"/>
          </ac:spMkLst>
        </pc:spChg>
        <pc:spChg chg="mod">
          <ac:chgData name="Reimer, Julius" userId="dce9009a-0763-4f32-a21b-c9ca7ef5be15" providerId="ADAL" clId="{9D680911-F593-4481-BEE7-9F2A218EC5AB}" dt="2025-03-04T14:12:47.368" v="539"/>
          <ac:spMkLst>
            <pc:docMk/>
            <pc:sldMk cId="107843819" sldId="4927"/>
            <ac:spMk id="77" creationId="{41B70CC3-C9CA-F43A-EE40-08F622C2FDA4}"/>
          </ac:spMkLst>
        </pc:spChg>
        <pc:spChg chg="mod">
          <ac:chgData name="Reimer, Julius" userId="dce9009a-0763-4f32-a21b-c9ca7ef5be15" providerId="ADAL" clId="{9D680911-F593-4481-BEE7-9F2A218EC5AB}" dt="2025-03-04T14:12:47.368" v="539"/>
          <ac:spMkLst>
            <pc:docMk/>
            <pc:sldMk cId="107843819" sldId="4927"/>
            <ac:spMk id="78" creationId="{5696856D-1D36-3F9B-D54E-AA11908C12BF}"/>
          </ac:spMkLst>
        </pc:spChg>
        <pc:spChg chg="mod">
          <ac:chgData name="Reimer, Julius" userId="dce9009a-0763-4f32-a21b-c9ca7ef5be15" providerId="ADAL" clId="{9D680911-F593-4481-BEE7-9F2A218EC5AB}" dt="2025-03-04T14:12:47.368" v="539"/>
          <ac:spMkLst>
            <pc:docMk/>
            <pc:sldMk cId="107843819" sldId="4927"/>
            <ac:spMk id="82" creationId="{ED220213-8925-99C7-AB6E-E6DF16B1981F}"/>
          </ac:spMkLst>
        </pc:spChg>
        <pc:spChg chg="mod">
          <ac:chgData name="Reimer, Julius" userId="dce9009a-0763-4f32-a21b-c9ca7ef5be15" providerId="ADAL" clId="{9D680911-F593-4481-BEE7-9F2A218EC5AB}" dt="2025-03-04T14:12:47.368" v="539"/>
          <ac:spMkLst>
            <pc:docMk/>
            <pc:sldMk cId="107843819" sldId="4927"/>
            <ac:spMk id="83" creationId="{551F0250-E0B2-277C-ECFA-C51343F8DA24}"/>
          </ac:spMkLst>
        </pc:spChg>
        <pc:spChg chg="mod">
          <ac:chgData name="Reimer, Julius" userId="dce9009a-0763-4f32-a21b-c9ca7ef5be15" providerId="ADAL" clId="{9D680911-F593-4481-BEE7-9F2A218EC5AB}" dt="2025-03-04T14:12:47.368" v="539"/>
          <ac:spMkLst>
            <pc:docMk/>
            <pc:sldMk cId="107843819" sldId="4927"/>
            <ac:spMk id="84" creationId="{417ED5A9-679E-FA2E-F061-A77817328357}"/>
          </ac:spMkLst>
        </pc:spChg>
        <pc:spChg chg="mod">
          <ac:chgData name="Reimer, Julius" userId="dce9009a-0763-4f32-a21b-c9ca7ef5be15" providerId="ADAL" clId="{9D680911-F593-4481-BEE7-9F2A218EC5AB}" dt="2025-03-04T14:12:47.368" v="539"/>
          <ac:spMkLst>
            <pc:docMk/>
            <pc:sldMk cId="107843819" sldId="4927"/>
            <ac:spMk id="88" creationId="{489EA377-BB57-C5BD-A80B-46D6CFC63894}"/>
          </ac:spMkLst>
        </pc:spChg>
        <pc:spChg chg="mod">
          <ac:chgData name="Reimer, Julius" userId="dce9009a-0763-4f32-a21b-c9ca7ef5be15" providerId="ADAL" clId="{9D680911-F593-4481-BEE7-9F2A218EC5AB}" dt="2025-03-04T14:12:47.368" v="539"/>
          <ac:spMkLst>
            <pc:docMk/>
            <pc:sldMk cId="107843819" sldId="4927"/>
            <ac:spMk id="89" creationId="{6E2C722D-F8FA-AFDF-1089-F4D27F2EF9E4}"/>
          </ac:spMkLst>
        </pc:spChg>
        <pc:spChg chg="mod">
          <ac:chgData name="Reimer, Julius" userId="dce9009a-0763-4f32-a21b-c9ca7ef5be15" providerId="ADAL" clId="{9D680911-F593-4481-BEE7-9F2A218EC5AB}" dt="2025-03-04T14:12:47.368" v="539"/>
          <ac:spMkLst>
            <pc:docMk/>
            <pc:sldMk cId="107843819" sldId="4927"/>
            <ac:spMk id="90" creationId="{A4FC20B6-AC48-C9E6-AA09-163E22D46176}"/>
          </ac:spMkLst>
        </pc:spChg>
        <pc:spChg chg="add mod">
          <ac:chgData name="Reimer, Julius" userId="dce9009a-0763-4f32-a21b-c9ca7ef5be15" providerId="ADAL" clId="{9D680911-F593-4481-BEE7-9F2A218EC5AB}" dt="2025-03-04T14:37:27.831" v="1084" actId="207"/>
          <ac:spMkLst>
            <pc:docMk/>
            <pc:sldMk cId="107843819" sldId="4927"/>
            <ac:spMk id="91" creationId="{18FE3002-D2CF-A5AD-C0DC-BE7870CC0416}"/>
          </ac:spMkLst>
        </pc:spChg>
        <pc:spChg chg="del">
          <ac:chgData name="Reimer, Julius" userId="dce9009a-0763-4f32-a21b-c9ca7ef5be15" providerId="ADAL" clId="{9D680911-F593-4481-BEE7-9F2A218EC5AB}" dt="2025-03-04T11:28:53.276" v="502" actId="478"/>
          <ac:spMkLst>
            <pc:docMk/>
            <pc:sldMk cId="107843819" sldId="4927"/>
            <ac:spMk id="93" creationId="{B2647E75-2E56-478C-9244-AEE8D4A69F1A}"/>
          </ac:spMkLst>
        </pc:spChg>
        <pc:spChg chg="add mod">
          <ac:chgData name="Reimer, Julius" userId="dce9009a-0763-4f32-a21b-c9ca7ef5be15" providerId="ADAL" clId="{9D680911-F593-4481-BEE7-9F2A218EC5AB}" dt="2025-03-04T14:15:49.733" v="576"/>
          <ac:spMkLst>
            <pc:docMk/>
            <pc:sldMk cId="107843819" sldId="4927"/>
            <ac:spMk id="93" creationId="{C93DD910-EF4F-EDF8-62AC-7E0A40256E0B}"/>
          </ac:spMkLst>
        </pc:spChg>
        <pc:spChg chg="del">
          <ac:chgData name="Reimer, Julius" userId="dce9009a-0763-4f32-a21b-c9ca7ef5be15" providerId="ADAL" clId="{9D680911-F593-4481-BEE7-9F2A218EC5AB}" dt="2025-03-04T11:28:53.276" v="502" actId="478"/>
          <ac:spMkLst>
            <pc:docMk/>
            <pc:sldMk cId="107843819" sldId="4927"/>
            <ac:spMk id="94" creationId="{6C13E827-4804-4292-AE50-0D3090DB5D92}"/>
          </ac:spMkLst>
        </pc:spChg>
        <pc:spChg chg="add mod">
          <ac:chgData name="Reimer, Julius" userId="dce9009a-0763-4f32-a21b-c9ca7ef5be15" providerId="ADAL" clId="{9D680911-F593-4481-BEE7-9F2A218EC5AB}" dt="2025-03-04T14:17:43.790" v="642" actId="255"/>
          <ac:spMkLst>
            <pc:docMk/>
            <pc:sldMk cId="107843819" sldId="4927"/>
            <ac:spMk id="94" creationId="{F8FE55DE-13A9-9C44-B340-A42E6C09BD91}"/>
          </ac:spMkLst>
        </pc:spChg>
        <pc:spChg chg="del">
          <ac:chgData name="Reimer, Julius" userId="dce9009a-0763-4f32-a21b-c9ca7ef5be15" providerId="ADAL" clId="{9D680911-F593-4481-BEE7-9F2A218EC5AB}" dt="2025-03-04T11:28:53.276" v="502" actId="478"/>
          <ac:spMkLst>
            <pc:docMk/>
            <pc:sldMk cId="107843819" sldId="4927"/>
            <ac:spMk id="140" creationId="{A2DF95C3-64C6-4A00-B7F4-2461952F5721}"/>
          </ac:spMkLst>
        </pc:spChg>
        <pc:spChg chg="del">
          <ac:chgData name="Reimer, Julius" userId="dce9009a-0763-4f32-a21b-c9ca7ef5be15" providerId="ADAL" clId="{9D680911-F593-4481-BEE7-9F2A218EC5AB}" dt="2025-03-04T11:28:53.276" v="502" actId="478"/>
          <ac:spMkLst>
            <pc:docMk/>
            <pc:sldMk cId="107843819" sldId="4927"/>
            <ac:spMk id="141" creationId="{7329AC36-C861-4D8A-BB90-F1B7A86036C8}"/>
          </ac:spMkLst>
        </pc:spChg>
        <pc:spChg chg="mod">
          <ac:chgData name="Reimer, Julius" userId="dce9009a-0763-4f32-a21b-c9ca7ef5be15" providerId="ADAL" clId="{9D680911-F593-4481-BEE7-9F2A218EC5AB}" dt="2025-03-04T14:42:26.922" v="1125"/>
          <ac:spMkLst>
            <pc:docMk/>
            <pc:sldMk cId="107843819" sldId="4927"/>
            <ac:spMk id="1027" creationId="{5091A1FC-8DF5-433A-AF63-D5DD3E2B87C0}"/>
          </ac:spMkLst>
        </pc:spChg>
        <pc:spChg chg="mod">
          <ac:chgData name="Reimer, Julius" userId="dce9009a-0763-4f32-a21b-c9ca7ef5be15" providerId="ADAL" clId="{9D680911-F593-4481-BEE7-9F2A218EC5AB}" dt="2025-03-04T14:42:26.922" v="1125"/>
          <ac:spMkLst>
            <pc:docMk/>
            <pc:sldMk cId="107843819" sldId="4927"/>
            <ac:spMk id="1028" creationId="{5AD9A2AE-D1A0-8EAF-A835-B3B213D96C50}"/>
          </ac:spMkLst>
        </pc:spChg>
        <pc:spChg chg="mod">
          <ac:chgData name="Reimer, Julius" userId="dce9009a-0763-4f32-a21b-c9ca7ef5be15" providerId="ADAL" clId="{9D680911-F593-4481-BEE7-9F2A218EC5AB}" dt="2025-03-04T14:42:26.922" v="1125"/>
          <ac:spMkLst>
            <pc:docMk/>
            <pc:sldMk cId="107843819" sldId="4927"/>
            <ac:spMk id="1029" creationId="{DF5E4DB0-290F-1C80-BCF4-E8386F063D76}"/>
          </ac:spMkLst>
        </pc:spChg>
        <pc:spChg chg="mod">
          <ac:chgData name="Reimer, Julius" userId="dce9009a-0763-4f32-a21b-c9ca7ef5be15" providerId="ADAL" clId="{9D680911-F593-4481-BEE7-9F2A218EC5AB}" dt="2025-03-04T14:42:31.112" v="1129"/>
          <ac:spMkLst>
            <pc:docMk/>
            <pc:sldMk cId="107843819" sldId="4927"/>
            <ac:spMk id="1031" creationId="{0D597D92-2E98-747F-2B92-1F6E540A1264}"/>
          </ac:spMkLst>
        </pc:spChg>
        <pc:spChg chg="mod">
          <ac:chgData name="Reimer, Julius" userId="dce9009a-0763-4f32-a21b-c9ca7ef5be15" providerId="ADAL" clId="{9D680911-F593-4481-BEE7-9F2A218EC5AB}" dt="2025-03-04T14:42:31.112" v="1129"/>
          <ac:spMkLst>
            <pc:docMk/>
            <pc:sldMk cId="107843819" sldId="4927"/>
            <ac:spMk id="1033" creationId="{8ED3BEC2-B014-3A94-57C2-F5363269DA81}"/>
          </ac:spMkLst>
        </pc:spChg>
        <pc:spChg chg="mod">
          <ac:chgData name="Reimer, Julius" userId="dce9009a-0763-4f32-a21b-c9ca7ef5be15" providerId="ADAL" clId="{9D680911-F593-4481-BEE7-9F2A218EC5AB}" dt="2025-03-04T14:42:31.112" v="1129"/>
          <ac:spMkLst>
            <pc:docMk/>
            <pc:sldMk cId="107843819" sldId="4927"/>
            <ac:spMk id="1034" creationId="{F3216A1D-B7F0-70EE-6B05-4F0F7C25D838}"/>
          </ac:spMkLst>
        </pc:spChg>
        <pc:spChg chg="mod">
          <ac:chgData name="Reimer, Julius" userId="dce9009a-0763-4f32-a21b-c9ca7ef5be15" providerId="ADAL" clId="{9D680911-F593-4481-BEE7-9F2A218EC5AB}" dt="2025-03-04T14:42:31.112" v="1129"/>
          <ac:spMkLst>
            <pc:docMk/>
            <pc:sldMk cId="107843819" sldId="4927"/>
            <ac:spMk id="1036" creationId="{3E5E0D68-DD33-89DF-3376-8E8965B63AEE}"/>
          </ac:spMkLst>
        </pc:spChg>
        <pc:spChg chg="mod">
          <ac:chgData name="Reimer, Julius" userId="dce9009a-0763-4f32-a21b-c9ca7ef5be15" providerId="ADAL" clId="{9D680911-F593-4481-BEE7-9F2A218EC5AB}" dt="2025-03-04T14:42:31.112" v="1129"/>
          <ac:spMkLst>
            <pc:docMk/>
            <pc:sldMk cId="107843819" sldId="4927"/>
            <ac:spMk id="1038" creationId="{F0847FDE-18D0-2CF6-646E-67A6A86857B7}"/>
          </ac:spMkLst>
        </pc:spChg>
        <pc:spChg chg="mod">
          <ac:chgData name="Reimer, Julius" userId="dce9009a-0763-4f32-a21b-c9ca7ef5be15" providerId="ADAL" clId="{9D680911-F593-4481-BEE7-9F2A218EC5AB}" dt="2025-03-04T14:42:31.112" v="1129"/>
          <ac:spMkLst>
            <pc:docMk/>
            <pc:sldMk cId="107843819" sldId="4927"/>
            <ac:spMk id="1039" creationId="{1B77F473-E59C-67F2-459D-68BBF0B741E0}"/>
          </ac:spMkLst>
        </pc:spChg>
        <pc:spChg chg="mod">
          <ac:chgData name="Reimer, Julius" userId="dce9009a-0763-4f32-a21b-c9ca7ef5be15" providerId="ADAL" clId="{9D680911-F593-4481-BEE7-9F2A218EC5AB}" dt="2025-03-04T14:42:31.112" v="1129"/>
          <ac:spMkLst>
            <pc:docMk/>
            <pc:sldMk cId="107843819" sldId="4927"/>
            <ac:spMk id="1042" creationId="{44DD3C8A-FF5D-F6EA-8918-E5BF3B43D416}"/>
          </ac:spMkLst>
        </pc:spChg>
        <pc:spChg chg="mod">
          <ac:chgData name="Reimer, Julius" userId="dce9009a-0763-4f32-a21b-c9ca7ef5be15" providerId="ADAL" clId="{9D680911-F593-4481-BEE7-9F2A218EC5AB}" dt="2025-03-04T14:42:31.112" v="1129"/>
          <ac:spMkLst>
            <pc:docMk/>
            <pc:sldMk cId="107843819" sldId="4927"/>
            <ac:spMk id="1043" creationId="{771F1F2E-649E-D0E0-10EE-C3535C2F35EC}"/>
          </ac:spMkLst>
        </pc:spChg>
        <pc:spChg chg="mod">
          <ac:chgData name="Reimer, Julius" userId="dce9009a-0763-4f32-a21b-c9ca7ef5be15" providerId="ADAL" clId="{9D680911-F593-4481-BEE7-9F2A218EC5AB}" dt="2025-03-04T14:42:31.112" v="1129"/>
          <ac:spMkLst>
            <pc:docMk/>
            <pc:sldMk cId="107843819" sldId="4927"/>
            <ac:spMk id="1044" creationId="{D0C05459-7522-E6D8-8870-B758038ED6A7}"/>
          </ac:spMkLst>
        </pc:spChg>
        <pc:spChg chg="mod">
          <ac:chgData name="Reimer, Julius" userId="dce9009a-0763-4f32-a21b-c9ca7ef5be15" providerId="ADAL" clId="{9D680911-F593-4481-BEE7-9F2A218EC5AB}" dt="2025-03-04T14:42:31.112" v="1129"/>
          <ac:spMkLst>
            <pc:docMk/>
            <pc:sldMk cId="107843819" sldId="4927"/>
            <ac:spMk id="1047" creationId="{1BD2BE01-E5BE-D50A-5571-8AB114E61295}"/>
          </ac:spMkLst>
        </pc:spChg>
        <pc:spChg chg="mod">
          <ac:chgData name="Reimer, Julius" userId="dce9009a-0763-4f32-a21b-c9ca7ef5be15" providerId="ADAL" clId="{9D680911-F593-4481-BEE7-9F2A218EC5AB}" dt="2025-03-04T14:42:31.112" v="1129"/>
          <ac:spMkLst>
            <pc:docMk/>
            <pc:sldMk cId="107843819" sldId="4927"/>
            <ac:spMk id="1048" creationId="{26AAD7D1-6936-850D-1A96-DF3F7038657F}"/>
          </ac:spMkLst>
        </pc:spChg>
        <pc:spChg chg="mod">
          <ac:chgData name="Reimer, Julius" userId="dce9009a-0763-4f32-a21b-c9ca7ef5be15" providerId="ADAL" clId="{9D680911-F593-4481-BEE7-9F2A218EC5AB}" dt="2025-03-04T14:42:31.112" v="1129"/>
          <ac:spMkLst>
            <pc:docMk/>
            <pc:sldMk cId="107843819" sldId="4927"/>
            <ac:spMk id="1049" creationId="{8E960754-C6F3-9424-63C5-B32D5437F3D3}"/>
          </ac:spMkLst>
        </pc:spChg>
        <pc:spChg chg="mod">
          <ac:chgData name="Reimer, Julius" userId="dce9009a-0763-4f32-a21b-c9ca7ef5be15" providerId="ADAL" clId="{9D680911-F593-4481-BEE7-9F2A218EC5AB}" dt="2025-03-04T14:47:02.572" v="1312" actId="207"/>
          <ac:spMkLst>
            <pc:docMk/>
            <pc:sldMk cId="107843819" sldId="4927"/>
            <ac:spMk id="1051" creationId="{937A4679-0BC8-3EC9-CF19-4BCF7E799BC1}"/>
          </ac:spMkLst>
        </pc:spChg>
        <pc:spChg chg="mod">
          <ac:chgData name="Reimer, Julius" userId="dce9009a-0763-4f32-a21b-c9ca7ef5be15" providerId="ADAL" clId="{9D680911-F593-4481-BEE7-9F2A218EC5AB}" dt="2025-03-04T14:42:32.202" v="1130"/>
          <ac:spMkLst>
            <pc:docMk/>
            <pc:sldMk cId="107843819" sldId="4927"/>
            <ac:spMk id="1053" creationId="{0542EF6D-AAE6-00C1-7537-8BC1054F9FA5}"/>
          </ac:spMkLst>
        </pc:spChg>
        <pc:spChg chg="mod">
          <ac:chgData name="Reimer, Julius" userId="dce9009a-0763-4f32-a21b-c9ca7ef5be15" providerId="ADAL" clId="{9D680911-F593-4481-BEE7-9F2A218EC5AB}" dt="2025-03-04T14:43:36.915" v="1234" actId="20577"/>
          <ac:spMkLst>
            <pc:docMk/>
            <pc:sldMk cId="107843819" sldId="4927"/>
            <ac:spMk id="1054" creationId="{55D8A361-A8F6-1D37-70C2-518914BC2010}"/>
          </ac:spMkLst>
        </pc:spChg>
        <pc:spChg chg="mod">
          <ac:chgData name="Reimer, Julius" userId="dce9009a-0763-4f32-a21b-c9ca7ef5be15" providerId="ADAL" clId="{9D680911-F593-4481-BEE7-9F2A218EC5AB}" dt="2025-03-04T11:29:52.594" v="519" actId="1076"/>
          <ac:spMkLst>
            <pc:docMk/>
            <pc:sldMk cId="107843819" sldId="4927"/>
            <ac:spMk id="2048" creationId="{04E38B31-439A-0BC7-3BE5-B9FF0701FEC5}"/>
          </ac:spMkLst>
        </pc:spChg>
        <pc:spChg chg="mod">
          <ac:chgData name="Reimer, Julius" userId="dce9009a-0763-4f32-a21b-c9ca7ef5be15" providerId="ADAL" clId="{9D680911-F593-4481-BEE7-9F2A218EC5AB}" dt="2025-03-04T11:29:52.594" v="519" actId="1076"/>
          <ac:spMkLst>
            <pc:docMk/>
            <pc:sldMk cId="107843819" sldId="4927"/>
            <ac:spMk id="2049" creationId="{91CB8B48-2BFA-BBA0-EFF9-F96DDCC49FD1}"/>
          </ac:spMkLst>
        </pc:spChg>
        <pc:spChg chg="mod">
          <ac:chgData name="Reimer, Julius" userId="dce9009a-0763-4f32-a21b-c9ca7ef5be15" providerId="ADAL" clId="{9D680911-F593-4481-BEE7-9F2A218EC5AB}" dt="2025-03-04T14:12:48.810" v="542"/>
          <ac:spMkLst>
            <pc:docMk/>
            <pc:sldMk cId="107843819" sldId="4927"/>
            <ac:spMk id="2051" creationId="{E844ABC1-B181-A2F5-F59E-9F0A9E466729}"/>
          </ac:spMkLst>
        </pc:spChg>
        <pc:spChg chg="mod">
          <ac:chgData name="Reimer, Julius" userId="dce9009a-0763-4f32-a21b-c9ca7ef5be15" providerId="ADAL" clId="{9D680911-F593-4481-BEE7-9F2A218EC5AB}" dt="2025-03-04T14:12:48.810" v="542"/>
          <ac:spMkLst>
            <pc:docMk/>
            <pc:sldMk cId="107843819" sldId="4927"/>
            <ac:spMk id="2053" creationId="{D1063EFD-AADC-E94D-70FB-28812DD0E53B}"/>
          </ac:spMkLst>
        </pc:spChg>
        <pc:spChg chg="mod">
          <ac:chgData name="Reimer, Julius" userId="dce9009a-0763-4f32-a21b-c9ca7ef5be15" providerId="ADAL" clId="{9D680911-F593-4481-BEE7-9F2A218EC5AB}" dt="2025-03-04T11:29:52.594" v="519" actId="1076"/>
          <ac:spMkLst>
            <pc:docMk/>
            <pc:sldMk cId="107843819" sldId="4927"/>
            <ac:spMk id="2054" creationId="{0452795C-2748-534A-E70B-3811B263F8BD}"/>
          </ac:spMkLst>
        </pc:spChg>
        <pc:spChg chg="mod">
          <ac:chgData name="Reimer, Julius" userId="dce9009a-0763-4f32-a21b-c9ca7ef5be15" providerId="ADAL" clId="{9D680911-F593-4481-BEE7-9F2A218EC5AB}" dt="2025-03-04T14:12:48.810" v="542"/>
          <ac:spMkLst>
            <pc:docMk/>
            <pc:sldMk cId="107843819" sldId="4927"/>
            <ac:spMk id="2055" creationId="{BD11623D-8F71-5BB4-2AE9-F0A4C6F6DAA5}"/>
          </ac:spMkLst>
        </pc:spChg>
        <pc:spChg chg="mod">
          <ac:chgData name="Reimer, Julius" userId="dce9009a-0763-4f32-a21b-c9ca7ef5be15" providerId="ADAL" clId="{9D680911-F593-4481-BEE7-9F2A218EC5AB}" dt="2025-03-04T11:29:52.594" v="519" actId="1076"/>
          <ac:spMkLst>
            <pc:docMk/>
            <pc:sldMk cId="107843819" sldId="4927"/>
            <ac:spMk id="2056" creationId="{68AF9974-6F1F-A959-BC50-F95BBD4D3223}"/>
          </ac:spMkLst>
        </pc:spChg>
        <pc:spChg chg="mod">
          <ac:chgData name="Reimer, Julius" userId="dce9009a-0763-4f32-a21b-c9ca7ef5be15" providerId="ADAL" clId="{9D680911-F593-4481-BEE7-9F2A218EC5AB}" dt="2025-03-04T11:29:52.594" v="519" actId="1076"/>
          <ac:spMkLst>
            <pc:docMk/>
            <pc:sldMk cId="107843819" sldId="4927"/>
            <ac:spMk id="2057" creationId="{BD290663-7DD1-6DC7-1840-194A92583033}"/>
          </ac:spMkLst>
        </pc:spChg>
        <pc:spChg chg="mod">
          <ac:chgData name="Reimer, Julius" userId="dce9009a-0763-4f32-a21b-c9ca7ef5be15" providerId="ADAL" clId="{9D680911-F593-4481-BEE7-9F2A218EC5AB}" dt="2025-03-04T14:12:47.766" v="540"/>
          <ac:spMkLst>
            <pc:docMk/>
            <pc:sldMk cId="107843819" sldId="4927"/>
            <ac:spMk id="2061" creationId="{F0B51792-A898-C2BB-C434-11B17B864AD5}"/>
          </ac:spMkLst>
        </pc:spChg>
        <pc:spChg chg="mod">
          <ac:chgData name="Reimer, Julius" userId="dce9009a-0763-4f32-a21b-c9ca7ef5be15" providerId="ADAL" clId="{9D680911-F593-4481-BEE7-9F2A218EC5AB}" dt="2025-03-04T14:12:47.766" v="540"/>
          <ac:spMkLst>
            <pc:docMk/>
            <pc:sldMk cId="107843819" sldId="4927"/>
            <ac:spMk id="2062" creationId="{E05C67F2-5E4B-153D-2B96-E585DB29D434}"/>
          </ac:spMkLst>
        </pc:spChg>
        <pc:spChg chg="mod">
          <ac:chgData name="Reimer, Julius" userId="dce9009a-0763-4f32-a21b-c9ca7ef5be15" providerId="ADAL" clId="{9D680911-F593-4481-BEE7-9F2A218EC5AB}" dt="2025-03-04T14:12:47.766" v="540"/>
          <ac:spMkLst>
            <pc:docMk/>
            <pc:sldMk cId="107843819" sldId="4927"/>
            <ac:spMk id="2063" creationId="{A26083FE-C2B6-1E72-DCB5-94A312F801FD}"/>
          </ac:spMkLst>
        </pc:spChg>
        <pc:spChg chg="mod">
          <ac:chgData name="Reimer, Julius" userId="dce9009a-0763-4f32-a21b-c9ca7ef5be15" providerId="ADAL" clId="{9D680911-F593-4481-BEE7-9F2A218EC5AB}" dt="2025-03-04T14:12:47.766" v="540"/>
          <ac:spMkLst>
            <pc:docMk/>
            <pc:sldMk cId="107843819" sldId="4927"/>
            <ac:spMk id="2067" creationId="{067B6D1A-5647-44AC-8A52-C91D4B187CA6}"/>
          </ac:spMkLst>
        </pc:spChg>
        <pc:spChg chg="mod">
          <ac:chgData name="Reimer, Julius" userId="dce9009a-0763-4f32-a21b-c9ca7ef5be15" providerId="ADAL" clId="{9D680911-F593-4481-BEE7-9F2A218EC5AB}" dt="2025-03-04T14:12:47.766" v="540"/>
          <ac:spMkLst>
            <pc:docMk/>
            <pc:sldMk cId="107843819" sldId="4927"/>
            <ac:spMk id="2068" creationId="{793817D9-754F-E326-CEB1-947449A23249}"/>
          </ac:spMkLst>
        </pc:spChg>
        <pc:spChg chg="mod">
          <ac:chgData name="Reimer, Julius" userId="dce9009a-0763-4f32-a21b-c9ca7ef5be15" providerId="ADAL" clId="{9D680911-F593-4481-BEE7-9F2A218EC5AB}" dt="2025-03-04T14:12:47.766" v="540"/>
          <ac:spMkLst>
            <pc:docMk/>
            <pc:sldMk cId="107843819" sldId="4927"/>
            <ac:spMk id="2069" creationId="{54B8B174-EDCE-C05F-414F-AC50A2F3F0B5}"/>
          </ac:spMkLst>
        </pc:spChg>
        <pc:spChg chg="mod">
          <ac:chgData name="Reimer, Julius" userId="dce9009a-0763-4f32-a21b-c9ca7ef5be15" providerId="ADAL" clId="{9D680911-F593-4481-BEE7-9F2A218EC5AB}" dt="2025-03-04T14:12:47.766" v="540"/>
          <ac:spMkLst>
            <pc:docMk/>
            <pc:sldMk cId="107843819" sldId="4927"/>
            <ac:spMk id="2073" creationId="{03C4CD10-6EFF-926D-68E8-2D30262CF794}"/>
          </ac:spMkLst>
        </pc:spChg>
        <pc:spChg chg="mod">
          <ac:chgData name="Reimer, Julius" userId="dce9009a-0763-4f32-a21b-c9ca7ef5be15" providerId="ADAL" clId="{9D680911-F593-4481-BEE7-9F2A218EC5AB}" dt="2025-03-04T14:12:47.766" v="540"/>
          <ac:spMkLst>
            <pc:docMk/>
            <pc:sldMk cId="107843819" sldId="4927"/>
            <ac:spMk id="2074" creationId="{BECF3304-6DF5-4265-1013-9E9C72E71AB0}"/>
          </ac:spMkLst>
        </pc:spChg>
        <pc:spChg chg="mod">
          <ac:chgData name="Reimer, Julius" userId="dce9009a-0763-4f32-a21b-c9ca7ef5be15" providerId="ADAL" clId="{9D680911-F593-4481-BEE7-9F2A218EC5AB}" dt="2025-03-04T14:12:47.766" v="540"/>
          <ac:spMkLst>
            <pc:docMk/>
            <pc:sldMk cId="107843819" sldId="4927"/>
            <ac:spMk id="2075" creationId="{971DB3F8-B7EF-C715-3DB8-E0469A7193B9}"/>
          </ac:spMkLst>
        </pc:spChg>
        <pc:spChg chg="mod">
          <ac:chgData name="Reimer, Julius" userId="dce9009a-0763-4f32-a21b-c9ca7ef5be15" providerId="ADAL" clId="{9D680911-F593-4481-BEE7-9F2A218EC5AB}" dt="2025-03-04T14:12:47.766" v="540"/>
          <ac:spMkLst>
            <pc:docMk/>
            <pc:sldMk cId="107843819" sldId="4927"/>
            <ac:spMk id="2079" creationId="{F2EC451C-17C5-E6C4-545B-40B9ACAC168F}"/>
          </ac:spMkLst>
        </pc:spChg>
        <pc:spChg chg="mod">
          <ac:chgData name="Reimer, Julius" userId="dce9009a-0763-4f32-a21b-c9ca7ef5be15" providerId="ADAL" clId="{9D680911-F593-4481-BEE7-9F2A218EC5AB}" dt="2025-03-04T14:16:21.049" v="583"/>
          <ac:spMkLst>
            <pc:docMk/>
            <pc:sldMk cId="107843819" sldId="4927"/>
            <ac:spMk id="2081" creationId="{B42D07EA-7FD2-CC88-46B1-C84A25AAC374}"/>
          </ac:spMkLst>
        </pc:spChg>
        <pc:spChg chg="mod">
          <ac:chgData name="Reimer, Julius" userId="dce9009a-0763-4f32-a21b-c9ca7ef5be15" providerId="ADAL" clId="{9D680911-F593-4481-BEE7-9F2A218EC5AB}" dt="2025-03-04T14:16:21.049" v="583"/>
          <ac:spMkLst>
            <pc:docMk/>
            <pc:sldMk cId="107843819" sldId="4927"/>
            <ac:spMk id="2083" creationId="{325CFBC7-D73F-0DBC-BBB9-E5823AE0D49C}"/>
          </ac:spMkLst>
        </pc:spChg>
        <pc:spChg chg="mod">
          <ac:chgData name="Reimer, Julius" userId="dce9009a-0763-4f32-a21b-c9ca7ef5be15" providerId="ADAL" clId="{9D680911-F593-4481-BEE7-9F2A218EC5AB}" dt="2025-03-04T14:16:21.049" v="583"/>
          <ac:spMkLst>
            <pc:docMk/>
            <pc:sldMk cId="107843819" sldId="4927"/>
            <ac:spMk id="2084" creationId="{20E29C83-7189-B5CC-EFCA-C59D1FC73421}"/>
          </ac:spMkLst>
        </pc:spChg>
        <pc:spChg chg="mod">
          <ac:chgData name="Reimer, Julius" userId="dce9009a-0763-4f32-a21b-c9ca7ef5be15" providerId="ADAL" clId="{9D680911-F593-4481-BEE7-9F2A218EC5AB}" dt="2025-03-04T14:16:24.429" v="585"/>
          <ac:spMkLst>
            <pc:docMk/>
            <pc:sldMk cId="107843819" sldId="4927"/>
            <ac:spMk id="2086" creationId="{692431CC-B02C-B08D-86BC-5F31F55A48A4}"/>
          </ac:spMkLst>
        </pc:spChg>
        <pc:spChg chg="mod">
          <ac:chgData name="Reimer, Julius" userId="dce9009a-0763-4f32-a21b-c9ca7ef5be15" providerId="ADAL" clId="{9D680911-F593-4481-BEE7-9F2A218EC5AB}" dt="2025-03-04T14:16:24.429" v="585"/>
          <ac:spMkLst>
            <pc:docMk/>
            <pc:sldMk cId="107843819" sldId="4927"/>
            <ac:spMk id="2088" creationId="{7FC9926A-AB6D-D56F-10AA-69DDEBA34846}"/>
          </ac:spMkLst>
        </pc:spChg>
        <pc:spChg chg="mod">
          <ac:chgData name="Reimer, Julius" userId="dce9009a-0763-4f32-a21b-c9ca7ef5be15" providerId="ADAL" clId="{9D680911-F593-4481-BEE7-9F2A218EC5AB}" dt="2025-03-04T14:16:24.429" v="585"/>
          <ac:spMkLst>
            <pc:docMk/>
            <pc:sldMk cId="107843819" sldId="4927"/>
            <ac:spMk id="2089" creationId="{F6FB5A40-44BE-94D2-3FEF-784D84B916F6}"/>
          </ac:spMkLst>
        </pc:spChg>
        <pc:spChg chg="mod">
          <ac:chgData name="Reimer, Julius" userId="dce9009a-0763-4f32-a21b-c9ca7ef5be15" providerId="ADAL" clId="{9D680911-F593-4481-BEE7-9F2A218EC5AB}" dt="2025-03-04T14:16:25.459" v="586"/>
          <ac:spMkLst>
            <pc:docMk/>
            <pc:sldMk cId="107843819" sldId="4927"/>
            <ac:spMk id="2091" creationId="{BB6E0B95-9187-6730-31E2-7C9ECB015689}"/>
          </ac:spMkLst>
        </pc:spChg>
        <pc:spChg chg="mod">
          <ac:chgData name="Reimer, Julius" userId="dce9009a-0763-4f32-a21b-c9ca7ef5be15" providerId="ADAL" clId="{9D680911-F593-4481-BEE7-9F2A218EC5AB}" dt="2025-03-04T14:16:25.459" v="586"/>
          <ac:spMkLst>
            <pc:docMk/>
            <pc:sldMk cId="107843819" sldId="4927"/>
            <ac:spMk id="2093" creationId="{FD1F3C99-908A-01E2-E256-4263E84CC3D2}"/>
          </ac:spMkLst>
        </pc:spChg>
        <pc:spChg chg="mod">
          <ac:chgData name="Reimer, Julius" userId="dce9009a-0763-4f32-a21b-c9ca7ef5be15" providerId="ADAL" clId="{9D680911-F593-4481-BEE7-9F2A218EC5AB}" dt="2025-03-04T14:16:25.459" v="586"/>
          <ac:spMkLst>
            <pc:docMk/>
            <pc:sldMk cId="107843819" sldId="4927"/>
            <ac:spMk id="2094" creationId="{8DA5286B-2260-A072-149F-7A38BE3CDDB1}"/>
          </ac:spMkLst>
        </pc:spChg>
        <pc:spChg chg="mod">
          <ac:chgData name="Reimer, Julius" userId="dce9009a-0763-4f32-a21b-c9ca7ef5be15" providerId="ADAL" clId="{9D680911-F593-4481-BEE7-9F2A218EC5AB}" dt="2025-03-04T14:16:27.793" v="587"/>
          <ac:spMkLst>
            <pc:docMk/>
            <pc:sldMk cId="107843819" sldId="4927"/>
            <ac:spMk id="2096" creationId="{E4724EA9-2CF8-F508-43A4-1CF892738700}"/>
          </ac:spMkLst>
        </pc:spChg>
        <pc:spChg chg="mod">
          <ac:chgData name="Reimer, Julius" userId="dce9009a-0763-4f32-a21b-c9ca7ef5be15" providerId="ADAL" clId="{9D680911-F593-4481-BEE7-9F2A218EC5AB}" dt="2025-03-04T14:16:27.793" v="587"/>
          <ac:spMkLst>
            <pc:docMk/>
            <pc:sldMk cId="107843819" sldId="4927"/>
            <ac:spMk id="2098" creationId="{798F6AC4-FA94-6F8E-D33C-5ACE2C1D363D}"/>
          </ac:spMkLst>
        </pc:spChg>
        <pc:spChg chg="mod">
          <ac:chgData name="Reimer, Julius" userId="dce9009a-0763-4f32-a21b-c9ca7ef5be15" providerId="ADAL" clId="{9D680911-F593-4481-BEE7-9F2A218EC5AB}" dt="2025-03-04T14:16:27.793" v="587"/>
          <ac:spMkLst>
            <pc:docMk/>
            <pc:sldMk cId="107843819" sldId="4927"/>
            <ac:spMk id="2099" creationId="{B2029E33-6A44-4B5C-F641-1DB3C6EB4306}"/>
          </ac:spMkLst>
        </pc:spChg>
        <pc:spChg chg="mod">
          <ac:chgData name="Reimer, Julius" userId="dce9009a-0763-4f32-a21b-c9ca7ef5be15" providerId="ADAL" clId="{9D680911-F593-4481-BEE7-9F2A218EC5AB}" dt="2025-03-04T14:16:33.269" v="588"/>
          <ac:spMkLst>
            <pc:docMk/>
            <pc:sldMk cId="107843819" sldId="4927"/>
            <ac:spMk id="2101" creationId="{2FB4C076-A0B5-2642-D4F6-AFA2E4889A13}"/>
          </ac:spMkLst>
        </pc:spChg>
        <pc:spChg chg="mod">
          <ac:chgData name="Reimer, Julius" userId="dce9009a-0763-4f32-a21b-c9ca7ef5be15" providerId="ADAL" clId="{9D680911-F593-4481-BEE7-9F2A218EC5AB}" dt="2025-03-04T14:16:33.269" v="588"/>
          <ac:spMkLst>
            <pc:docMk/>
            <pc:sldMk cId="107843819" sldId="4927"/>
            <ac:spMk id="2103" creationId="{C36D964D-C6C7-7DB7-C8F8-D337FF94D89D}"/>
          </ac:spMkLst>
        </pc:spChg>
        <pc:spChg chg="mod">
          <ac:chgData name="Reimer, Julius" userId="dce9009a-0763-4f32-a21b-c9ca7ef5be15" providerId="ADAL" clId="{9D680911-F593-4481-BEE7-9F2A218EC5AB}" dt="2025-03-04T14:16:33.269" v="588"/>
          <ac:spMkLst>
            <pc:docMk/>
            <pc:sldMk cId="107843819" sldId="4927"/>
            <ac:spMk id="2104" creationId="{A8099ED8-2FBE-EECE-41DB-5829A1FE77C4}"/>
          </ac:spMkLst>
        </pc:spChg>
        <pc:spChg chg="mod">
          <ac:chgData name="Reimer, Julius" userId="dce9009a-0763-4f32-a21b-c9ca7ef5be15" providerId="ADAL" clId="{9D680911-F593-4481-BEE7-9F2A218EC5AB}" dt="2025-03-04T14:16:33.269" v="588"/>
          <ac:spMkLst>
            <pc:docMk/>
            <pc:sldMk cId="107843819" sldId="4927"/>
            <ac:spMk id="2106" creationId="{CE2C19C3-DC9A-35ED-C205-098977087778}"/>
          </ac:spMkLst>
        </pc:spChg>
        <pc:spChg chg="mod">
          <ac:chgData name="Reimer, Julius" userId="dce9009a-0763-4f32-a21b-c9ca7ef5be15" providerId="ADAL" clId="{9D680911-F593-4481-BEE7-9F2A218EC5AB}" dt="2025-03-04T14:16:33.269" v="588"/>
          <ac:spMkLst>
            <pc:docMk/>
            <pc:sldMk cId="107843819" sldId="4927"/>
            <ac:spMk id="2108" creationId="{A4129227-839E-2A98-A7B2-207D5C8F6749}"/>
          </ac:spMkLst>
        </pc:spChg>
        <pc:spChg chg="mod">
          <ac:chgData name="Reimer, Julius" userId="dce9009a-0763-4f32-a21b-c9ca7ef5be15" providerId="ADAL" clId="{9D680911-F593-4481-BEE7-9F2A218EC5AB}" dt="2025-03-04T14:16:33.269" v="588"/>
          <ac:spMkLst>
            <pc:docMk/>
            <pc:sldMk cId="107843819" sldId="4927"/>
            <ac:spMk id="2109" creationId="{49A7B8FE-2EF2-745C-254F-ED7848706412}"/>
          </ac:spMkLst>
        </pc:spChg>
        <pc:spChg chg="mod">
          <ac:chgData name="Reimer, Julius" userId="dce9009a-0763-4f32-a21b-c9ca7ef5be15" providerId="ADAL" clId="{9D680911-F593-4481-BEE7-9F2A218EC5AB}" dt="2025-03-04T14:16:33.269" v="588"/>
          <ac:spMkLst>
            <pc:docMk/>
            <pc:sldMk cId="107843819" sldId="4927"/>
            <ac:spMk id="2111" creationId="{15641129-23EA-D458-85FA-B5F9727F1C37}"/>
          </ac:spMkLst>
        </pc:spChg>
        <pc:spChg chg="mod">
          <ac:chgData name="Reimer, Julius" userId="dce9009a-0763-4f32-a21b-c9ca7ef5be15" providerId="ADAL" clId="{9D680911-F593-4481-BEE7-9F2A218EC5AB}" dt="2025-03-04T14:16:33.269" v="588"/>
          <ac:spMkLst>
            <pc:docMk/>
            <pc:sldMk cId="107843819" sldId="4927"/>
            <ac:spMk id="2113" creationId="{D0936437-5D22-15FC-0590-B8DD91CC995E}"/>
          </ac:spMkLst>
        </pc:spChg>
        <pc:spChg chg="mod">
          <ac:chgData name="Reimer, Julius" userId="dce9009a-0763-4f32-a21b-c9ca7ef5be15" providerId="ADAL" clId="{9D680911-F593-4481-BEE7-9F2A218EC5AB}" dt="2025-03-04T14:16:33.269" v="588"/>
          <ac:spMkLst>
            <pc:docMk/>
            <pc:sldMk cId="107843819" sldId="4927"/>
            <ac:spMk id="2114" creationId="{75973CAC-DE8A-2DCC-57AF-A6E2DE42A3C6}"/>
          </ac:spMkLst>
        </pc:spChg>
        <pc:spChg chg="mod">
          <ac:chgData name="Reimer, Julius" userId="dce9009a-0763-4f32-a21b-c9ca7ef5be15" providerId="ADAL" clId="{9D680911-F593-4481-BEE7-9F2A218EC5AB}" dt="2025-03-04T14:16:33.269" v="588"/>
          <ac:spMkLst>
            <pc:docMk/>
            <pc:sldMk cId="107843819" sldId="4927"/>
            <ac:spMk id="2116" creationId="{233EB349-9546-B60A-8144-94225C8DB542}"/>
          </ac:spMkLst>
        </pc:spChg>
        <pc:spChg chg="mod">
          <ac:chgData name="Reimer, Julius" userId="dce9009a-0763-4f32-a21b-c9ca7ef5be15" providerId="ADAL" clId="{9D680911-F593-4481-BEE7-9F2A218EC5AB}" dt="2025-03-04T14:16:33.269" v="588"/>
          <ac:spMkLst>
            <pc:docMk/>
            <pc:sldMk cId="107843819" sldId="4927"/>
            <ac:spMk id="2118" creationId="{DEBAB6B3-409E-1222-4F68-A832C9F9CEE7}"/>
          </ac:spMkLst>
        </pc:spChg>
        <pc:spChg chg="mod">
          <ac:chgData name="Reimer, Julius" userId="dce9009a-0763-4f32-a21b-c9ca7ef5be15" providerId="ADAL" clId="{9D680911-F593-4481-BEE7-9F2A218EC5AB}" dt="2025-03-04T14:16:33.269" v="588"/>
          <ac:spMkLst>
            <pc:docMk/>
            <pc:sldMk cId="107843819" sldId="4927"/>
            <ac:spMk id="2119" creationId="{DB9161BC-F03D-0915-83C9-ED6920D1EEF4}"/>
          </ac:spMkLst>
        </pc:spChg>
        <pc:spChg chg="mod">
          <ac:chgData name="Reimer, Julius" userId="dce9009a-0763-4f32-a21b-c9ca7ef5be15" providerId="ADAL" clId="{9D680911-F593-4481-BEE7-9F2A218EC5AB}" dt="2025-03-04T14:16:33.269" v="588"/>
          <ac:spMkLst>
            <pc:docMk/>
            <pc:sldMk cId="107843819" sldId="4927"/>
            <ac:spMk id="2121" creationId="{8489D010-1327-3A43-1548-72175F1E04CE}"/>
          </ac:spMkLst>
        </pc:spChg>
        <pc:spChg chg="mod">
          <ac:chgData name="Reimer, Julius" userId="dce9009a-0763-4f32-a21b-c9ca7ef5be15" providerId="ADAL" clId="{9D680911-F593-4481-BEE7-9F2A218EC5AB}" dt="2025-03-04T14:16:33.269" v="588"/>
          <ac:spMkLst>
            <pc:docMk/>
            <pc:sldMk cId="107843819" sldId="4927"/>
            <ac:spMk id="2123" creationId="{6C782800-80CB-A613-9C85-94C745E9DE02}"/>
          </ac:spMkLst>
        </pc:spChg>
        <pc:spChg chg="mod">
          <ac:chgData name="Reimer, Julius" userId="dce9009a-0763-4f32-a21b-c9ca7ef5be15" providerId="ADAL" clId="{9D680911-F593-4481-BEE7-9F2A218EC5AB}" dt="2025-03-04T14:16:33.269" v="588"/>
          <ac:spMkLst>
            <pc:docMk/>
            <pc:sldMk cId="107843819" sldId="4927"/>
            <ac:spMk id="2124" creationId="{32A8285A-6AB4-E296-7E04-1DBDED25F18E}"/>
          </ac:spMkLst>
        </pc:spChg>
        <pc:spChg chg="mod">
          <ac:chgData name="Reimer, Julius" userId="dce9009a-0763-4f32-a21b-c9ca7ef5be15" providerId="ADAL" clId="{9D680911-F593-4481-BEE7-9F2A218EC5AB}" dt="2025-03-04T14:16:41.895" v="590"/>
          <ac:spMkLst>
            <pc:docMk/>
            <pc:sldMk cId="107843819" sldId="4927"/>
            <ac:spMk id="2126" creationId="{3F185B4B-448F-9657-536C-FA4971E0F6AE}"/>
          </ac:spMkLst>
        </pc:spChg>
        <pc:spChg chg="mod">
          <ac:chgData name="Reimer, Julius" userId="dce9009a-0763-4f32-a21b-c9ca7ef5be15" providerId="ADAL" clId="{9D680911-F593-4481-BEE7-9F2A218EC5AB}" dt="2025-03-04T14:16:41.895" v="590"/>
          <ac:spMkLst>
            <pc:docMk/>
            <pc:sldMk cId="107843819" sldId="4927"/>
            <ac:spMk id="2128" creationId="{B2210ADA-5367-E0EA-C748-1BF07BF62E1C}"/>
          </ac:spMkLst>
        </pc:spChg>
        <pc:spChg chg="mod">
          <ac:chgData name="Reimer, Julius" userId="dce9009a-0763-4f32-a21b-c9ca7ef5be15" providerId="ADAL" clId="{9D680911-F593-4481-BEE7-9F2A218EC5AB}" dt="2025-03-04T14:16:41.895" v="590"/>
          <ac:spMkLst>
            <pc:docMk/>
            <pc:sldMk cId="107843819" sldId="4927"/>
            <ac:spMk id="2129" creationId="{0F94EF56-4F41-A729-054A-B42FE87E5245}"/>
          </ac:spMkLst>
        </pc:spChg>
        <pc:spChg chg="mod">
          <ac:chgData name="Reimer, Julius" userId="dce9009a-0763-4f32-a21b-c9ca7ef5be15" providerId="ADAL" clId="{9D680911-F593-4481-BEE7-9F2A218EC5AB}" dt="2025-03-04T14:16:41.895" v="590"/>
          <ac:spMkLst>
            <pc:docMk/>
            <pc:sldMk cId="107843819" sldId="4927"/>
            <ac:spMk id="2131" creationId="{687DD681-DC0B-266B-6D6E-B23EFB9D0364}"/>
          </ac:spMkLst>
        </pc:spChg>
        <pc:spChg chg="mod">
          <ac:chgData name="Reimer, Julius" userId="dce9009a-0763-4f32-a21b-c9ca7ef5be15" providerId="ADAL" clId="{9D680911-F593-4481-BEE7-9F2A218EC5AB}" dt="2025-03-04T14:16:41.895" v="590"/>
          <ac:spMkLst>
            <pc:docMk/>
            <pc:sldMk cId="107843819" sldId="4927"/>
            <ac:spMk id="2133" creationId="{2AB7C8E7-3104-CB94-CBA7-340E9856B345}"/>
          </ac:spMkLst>
        </pc:spChg>
        <pc:spChg chg="mod">
          <ac:chgData name="Reimer, Julius" userId="dce9009a-0763-4f32-a21b-c9ca7ef5be15" providerId="ADAL" clId="{9D680911-F593-4481-BEE7-9F2A218EC5AB}" dt="2025-03-04T14:16:41.895" v="590"/>
          <ac:spMkLst>
            <pc:docMk/>
            <pc:sldMk cId="107843819" sldId="4927"/>
            <ac:spMk id="2134" creationId="{E3B248E7-1C72-598A-4D08-11C69198C274}"/>
          </ac:spMkLst>
        </pc:spChg>
        <pc:spChg chg="mod">
          <ac:chgData name="Reimer, Julius" userId="dce9009a-0763-4f32-a21b-c9ca7ef5be15" providerId="ADAL" clId="{9D680911-F593-4481-BEE7-9F2A218EC5AB}" dt="2025-03-04T14:16:41.895" v="590"/>
          <ac:spMkLst>
            <pc:docMk/>
            <pc:sldMk cId="107843819" sldId="4927"/>
            <ac:spMk id="2136" creationId="{2DCEE7E9-E9B8-5363-9110-64AFD63477DB}"/>
          </ac:spMkLst>
        </pc:spChg>
        <pc:spChg chg="mod">
          <ac:chgData name="Reimer, Julius" userId="dce9009a-0763-4f32-a21b-c9ca7ef5be15" providerId="ADAL" clId="{9D680911-F593-4481-BEE7-9F2A218EC5AB}" dt="2025-03-04T14:16:41.895" v="590"/>
          <ac:spMkLst>
            <pc:docMk/>
            <pc:sldMk cId="107843819" sldId="4927"/>
            <ac:spMk id="2138" creationId="{D1A1143D-763D-3E50-A302-F7A3BDAEA4AA}"/>
          </ac:spMkLst>
        </pc:spChg>
        <pc:spChg chg="mod">
          <ac:chgData name="Reimer, Julius" userId="dce9009a-0763-4f32-a21b-c9ca7ef5be15" providerId="ADAL" clId="{9D680911-F593-4481-BEE7-9F2A218EC5AB}" dt="2025-03-04T14:16:41.895" v="590"/>
          <ac:spMkLst>
            <pc:docMk/>
            <pc:sldMk cId="107843819" sldId="4927"/>
            <ac:spMk id="2139" creationId="{F81424EF-263A-7BB2-5FA1-7E6C570B3C54}"/>
          </ac:spMkLst>
        </pc:spChg>
        <pc:spChg chg="mod">
          <ac:chgData name="Reimer, Julius" userId="dce9009a-0763-4f32-a21b-c9ca7ef5be15" providerId="ADAL" clId="{9D680911-F593-4481-BEE7-9F2A218EC5AB}" dt="2025-03-04T14:16:41.895" v="590"/>
          <ac:spMkLst>
            <pc:docMk/>
            <pc:sldMk cId="107843819" sldId="4927"/>
            <ac:spMk id="2141" creationId="{83FEE55E-C681-D8F5-ACB9-C7D43A8C2113}"/>
          </ac:spMkLst>
        </pc:spChg>
        <pc:spChg chg="mod">
          <ac:chgData name="Reimer, Julius" userId="dce9009a-0763-4f32-a21b-c9ca7ef5be15" providerId="ADAL" clId="{9D680911-F593-4481-BEE7-9F2A218EC5AB}" dt="2025-03-04T14:16:41.895" v="590"/>
          <ac:spMkLst>
            <pc:docMk/>
            <pc:sldMk cId="107843819" sldId="4927"/>
            <ac:spMk id="2143" creationId="{60925997-B1E4-DDA8-002C-C46108CAB3D3}"/>
          </ac:spMkLst>
        </pc:spChg>
        <pc:spChg chg="mod">
          <ac:chgData name="Reimer, Julius" userId="dce9009a-0763-4f32-a21b-c9ca7ef5be15" providerId="ADAL" clId="{9D680911-F593-4481-BEE7-9F2A218EC5AB}" dt="2025-03-04T14:16:41.895" v="590"/>
          <ac:spMkLst>
            <pc:docMk/>
            <pc:sldMk cId="107843819" sldId="4927"/>
            <ac:spMk id="2144" creationId="{B72F9EA5-4043-7A39-7A99-6EE5A94CD9E3}"/>
          </ac:spMkLst>
        </pc:spChg>
        <pc:spChg chg="mod">
          <ac:chgData name="Reimer, Julius" userId="dce9009a-0763-4f32-a21b-c9ca7ef5be15" providerId="ADAL" clId="{9D680911-F593-4481-BEE7-9F2A218EC5AB}" dt="2025-03-04T14:16:41.895" v="590"/>
          <ac:spMkLst>
            <pc:docMk/>
            <pc:sldMk cId="107843819" sldId="4927"/>
            <ac:spMk id="2146" creationId="{347F9EB2-1533-D737-88C2-699BAB881020}"/>
          </ac:spMkLst>
        </pc:spChg>
        <pc:spChg chg="mod">
          <ac:chgData name="Reimer, Julius" userId="dce9009a-0763-4f32-a21b-c9ca7ef5be15" providerId="ADAL" clId="{9D680911-F593-4481-BEE7-9F2A218EC5AB}" dt="2025-03-04T14:16:41.895" v="590"/>
          <ac:spMkLst>
            <pc:docMk/>
            <pc:sldMk cId="107843819" sldId="4927"/>
            <ac:spMk id="2148" creationId="{2D937D1C-7FCB-DACB-152E-BD6A6955183B}"/>
          </ac:spMkLst>
        </pc:spChg>
        <pc:spChg chg="mod">
          <ac:chgData name="Reimer, Julius" userId="dce9009a-0763-4f32-a21b-c9ca7ef5be15" providerId="ADAL" clId="{9D680911-F593-4481-BEE7-9F2A218EC5AB}" dt="2025-03-04T14:16:41.895" v="590"/>
          <ac:spMkLst>
            <pc:docMk/>
            <pc:sldMk cId="107843819" sldId="4927"/>
            <ac:spMk id="2149" creationId="{638FE9CD-6755-4E65-972E-3CAA55253ABB}"/>
          </ac:spMkLst>
        </pc:spChg>
        <pc:spChg chg="mod">
          <ac:chgData name="Reimer, Julius" userId="dce9009a-0763-4f32-a21b-c9ca7ef5be15" providerId="ADAL" clId="{9D680911-F593-4481-BEE7-9F2A218EC5AB}" dt="2025-03-04T14:16:43.209" v="591"/>
          <ac:spMkLst>
            <pc:docMk/>
            <pc:sldMk cId="107843819" sldId="4927"/>
            <ac:spMk id="2151" creationId="{6D2228B6-3D20-ADE6-5000-5F036B871CFA}"/>
          </ac:spMkLst>
        </pc:spChg>
        <pc:spChg chg="mod">
          <ac:chgData name="Reimer, Julius" userId="dce9009a-0763-4f32-a21b-c9ca7ef5be15" providerId="ADAL" clId="{9D680911-F593-4481-BEE7-9F2A218EC5AB}" dt="2025-03-04T14:16:43.209" v="591"/>
          <ac:spMkLst>
            <pc:docMk/>
            <pc:sldMk cId="107843819" sldId="4927"/>
            <ac:spMk id="2153" creationId="{4C24C1E2-F3F8-C963-BE66-B9BE1EBCF4FB}"/>
          </ac:spMkLst>
        </pc:spChg>
        <pc:spChg chg="mod">
          <ac:chgData name="Reimer, Julius" userId="dce9009a-0763-4f32-a21b-c9ca7ef5be15" providerId="ADAL" clId="{9D680911-F593-4481-BEE7-9F2A218EC5AB}" dt="2025-03-04T14:16:43.209" v="591"/>
          <ac:spMkLst>
            <pc:docMk/>
            <pc:sldMk cId="107843819" sldId="4927"/>
            <ac:spMk id="2154" creationId="{18D6F654-70A5-9C35-E1B6-B526CF04B029}"/>
          </ac:spMkLst>
        </pc:spChg>
        <pc:spChg chg="mod">
          <ac:chgData name="Reimer, Julius" userId="dce9009a-0763-4f32-a21b-c9ca7ef5be15" providerId="ADAL" clId="{9D680911-F593-4481-BEE7-9F2A218EC5AB}" dt="2025-03-04T14:16:43.209" v="591"/>
          <ac:spMkLst>
            <pc:docMk/>
            <pc:sldMk cId="107843819" sldId="4927"/>
            <ac:spMk id="2156" creationId="{A5731AEC-7AAB-4C24-8BB0-EF85C7B350A2}"/>
          </ac:spMkLst>
        </pc:spChg>
        <pc:spChg chg="mod">
          <ac:chgData name="Reimer, Julius" userId="dce9009a-0763-4f32-a21b-c9ca7ef5be15" providerId="ADAL" clId="{9D680911-F593-4481-BEE7-9F2A218EC5AB}" dt="2025-03-04T14:16:43.209" v="591"/>
          <ac:spMkLst>
            <pc:docMk/>
            <pc:sldMk cId="107843819" sldId="4927"/>
            <ac:spMk id="2158" creationId="{4B841ADA-CEA7-3FCB-60CE-7C88C9FEF9C1}"/>
          </ac:spMkLst>
        </pc:spChg>
        <pc:spChg chg="mod">
          <ac:chgData name="Reimer, Julius" userId="dce9009a-0763-4f32-a21b-c9ca7ef5be15" providerId="ADAL" clId="{9D680911-F593-4481-BEE7-9F2A218EC5AB}" dt="2025-03-04T14:16:43.209" v="591"/>
          <ac:spMkLst>
            <pc:docMk/>
            <pc:sldMk cId="107843819" sldId="4927"/>
            <ac:spMk id="2159" creationId="{6A8D06C7-7880-9414-5BD7-595B2242A66E}"/>
          </ac:spMkLst>
        </pc:spChg>
        <pc:spChg chg="mod">
          <ac:chgData name="Reimer, Julius" userId="dce9009a-0763-4f32-a21b-c9ca7ef5be15" providerId="ADAL" clId="{9D680911-F593-4481-BEE7-9F2A218EC5AB}" dt="2025-03-04T14:16:43.209" v="591"/>
          <ac:spMkLst>
            <pc:docMk/>
            <pc:sldMk cId="107843819" sldId="4927"/>
            <ac:spMk id="2161" creationId="{ACB5FEE4-0E24-E219-1567-716DE45BEC04}"/>
          </ac:spMkLst>
        </pc:spChg>
        <pc:spChg chg="mod">
          <ac:chgData name="Reimer, Julius" userId="dce9009a-0763-4f32-a21b-c9ca7ef5be15" providerId="ADAL" clId="{9D680911-F593-4481-BEE7-9F2A218EC5AB}" dt="2025-03-04T14:16:43.209" v="591"/>
          <ac:spMkLst>
            <pc:docMk/>
            <pc:sldMk cId="107843819" sldId="4927"/>
            <ac:spMk id="2163" creationId="{3F25C3D4-9AF3-A81B-8E15-740BA2A525A5}"/>
          </ac:spMkLst>
        </pc:spChg>
        <pc:spChg chg="mod">
          <ac:chgData name="Reimer, Julius" userId="dce9009a-0763-4f32-a21b-c9ca7ef5be15" providerId="ADAL" clId="{9D680911-F593-4481-BEE7-9F2A218EC5AB}" dt="2025-03-04T14:16:43.209" v="591"/>
          <ac:spMkLst>
            <pc:docMk/>
            <pc:sldMk cId="107843819" sldId="4927"/>
            <ac:spMk id="2164" creationId="{1D82CA93-EDA5-7980-2851-880F921240D0}"/>
          </ac:spMkLst>
        </pc:spChg>
        <pc:spChg chg="mod">
          <ac:chgData name="Reimer, Julius" userId="dce9009a-0763-4f32-a21b-c9ca7ef5be15" providerId="ADAL" clId="{9D680911-F593-4481-BEE7-9F2A218EC5AB}" dt="2025-03-04T14:16:43.209" v="591"/>
          <ac:spMkLst>
            <pc:docMk/>
            <pc:sldMk cId="107843819" sldId="4927"/>
            <ac:spMk id="2166" creationId="{267B96ED-B01B-94F5-7371-031D4551784B}"/>
          </ac:spMkLst>
        </pc:spChg>
        <pc:spChg chg="mod">
          <ac:chgData name="Reimer, Julius" userId="dce9009a-0763-4f32-a21b-c9ca7ef5be15" providerId="ADAL" clId="{9D680911-F593-4481-BEE7-9F2A218EC5AB}" dt="2025-03-04T14:16:43.209" v="591"/>
          <ac:spMkLst>
            <pc:docMk/>
            <pc:sldMk cId="107843819" sldId="4927"/>
            <ac:spMk id="2168" creationId="{BDF1567F-504B-2F12-5E39-BDB365274BB2}"/>
          </ac:spMkLst>
        </pc:spChg>
        <pc:spChg chg="mod">
          <ac:chgData name="Reimer, Julius" userId="dce9009a-0763-4f32-a21b-c9ca7ef5be15" providerId="ADAL" clId="{9D680911-F593-4481-BEE7-9F2A218EC5AB}" dt="2025-03-04T14:16:43.209" v="591"/>
          <ac:spMkLst>
            <pc:docMk/>
            <pc:sldMk cId="107843819" sldId="4927"/>
            <ac:spMk id="2169" creationId="{B2D8B1F8-4EAA-706F-6929-4B6660201935}"/>
          </ac:spMkLst>
        </pc:spChg>
        <pc:spChg chg="mod">
          <ac:chgData name="Reimer, Julius" userId="dce9009a-0763-4f32-a21b-c9ca7ef5be15" providerId="ADAL" clId="{9D680911-F593-4481-BEE7-9F2A218EC5AB}" dt="2025-03-04T14:16:43.209" v="591"/>
          <ac:spMkLst>
            <pc:docMk/>
            <pc:sldMk cId="107843819" sldId="4927"/>
            <ac:spMk id="2171" creationId="{A3AC8729-BB7C-FD9C-D074-14E698ED0DC3}"/>
          </ac:spMkLst>
        </pc:spChg>
        <pc:spChg chg="mod">
          <ac:chgData name="Reimer, Julius" userId="dce9009a-0763-4f32-a21b-c9ca7ef5be15" providerId="ADAL" clId="{9D680911-F593-4481-BEE7-9F2A218EC5AB}" dt="2025-03-04T14:16:43.209" v="591"/>
          <ac:spMkLst>
            <pc:docMk/>
            <pc:sldMk cId="107843819" sldId="4927"/>
            <ac:spMk id="2173" creationId="{E0E90FD6-BD39-1F11-C64D-69FC84481635}"/>
          </ac:spMkLst>
        </pc:spChg>
        <pc:spChg chg="mod">
          <ac:chgData name="Reimer, Julius" userId="dce9009a-0763-4f32-a21b-c9ca7ef5be15" providerId="ADAL" clId="{9D680911-F593-4481-BEE7-9F2A218EC5AB}" dt="2025-03-04T14:16:43.209" v="591"/>
          <ac:spMkLst>
            <pc:docMk/>
            <pc:sldMk cId="107843819" sldId="4927"/>
            <ac:spMk id="2174" creationId="{D9744BF6-87FB-350A-5643-1ECCA0387EF3}"/>
          </ac:spMkLst>
        </pc:spChg>
        <pc:spChg chg="del mod topLvl">
          <ac:chgData name="Reimer, Julius" userId="dce9009a-0763-4f32-a21b-c9ca7ef5be15" providerId="ADAL" clId="{9D680911-F593-4481-BEE7-9F2A218EC5AB}" dt="2025-03-04T14:21:32.434" v="806" actId="478"/>
          <ac:spMkLst>
            <pc:docMk/>
            <pc:sldMk cId="107843819" sldId="4927"/>
            <ac:spMk id="2176" creationId="{BDE1ED76-6503-82E2-1DF5-F2CEA653E3BB}"/>
          </ac:spMkLst>
        </pc:spChg>
        <pc:spChg chg="mod">
          <ac:chgData name="Reimer, Julius" userId="dce9009a-0763-4f32-a21b-c9ca7ef5be15" providerId="ADAL" clId="{9D680911-F593-4481-BEE7-9F2A218EC5AB}" dt="2025-03-04T14:17:54.530" v="643"/>
          <ac:spMkLst>
            <pc:docMk/>
            <pc:sldMk cId="107843819" sldId="4927"/>
            <ac:spMk id="2178" creationId="{771E801F-E223-FF05-6390-841E3343B022}"/>
          </ac:spMkLst>
        </pc:spChg>
        <pc:spChg chg="mod">
          <ac:chgData name="Reimer, Julius" userId="dce9009a-0763-4f32-a21b-c9ca7ef5be15" providerId="ADAL" clId="{9D680911-F593-4481-BEE7-9F2A218EC5AB}" dt="2025-03-04T14:18:08.719" v="688" actId="20577"/>
          <ac:spMkLst>
            <pc:docMk/>
            <pc:sldMk cId="107843819" sldId="4927"/>
            <ac:spMk id="2179" creationId="{03AD0A65-8A9B-9FC9-F443-F2A67CF87645}"/>
          </ac:spMkLst>
        </pc:spChg>
        <pc:spChg chg="del mod topLvl">
          <ac:chgData name="Reimer, Julius" userId="dce9009a-0763-4f32-a21b-c9ca7ef5be15" providerId="ADAL" clId="{9D680911-F593-4481-BEE7-9F2A218EC5AB}" dt="2025-03-04T14:40:57.739" v="1110" actId="478"/>
          <ac:spMkLst>
            <pc:docMk/>
            <pc:sldMk cId="107843819" sldId="4927"/>
            <ac:spMk id="2181" creationId="{7CC6EF5C-0D80-AC66-64B6-82B21216FCD4}"/>
          </ac:spMkLst>
        </pc:spChg>
        <pc:spChg chg="mod">
          <ac:chgData name="Reimer, Julius" userId="dce9009a-0763-4f32-a21b-c9ca7ef5be15" providerId="ADAL" clId="{9D680911-F593-4481-BEE7-9F2A218EC5AB}" dt="2025-03-04T14:18:12.677" v="689"/>
          <ac:spMkLst>
            <pc:docMk/>
            <pc:sldMk cId="107843819" sldId="4927"/>
            <ac:spMk id="2183" creationId="{2E9C938F-0F0F-59CD-116B-6CBF89218E74}"/>
          </ac:spMkLst>
        </pc:spChg>
        <pc:spChg chg="mod">
          <ac:chgData name="Reimer, Julius" userId="dce9009a-0763-4f32-a21b-c9ca7ef5be15" providerId="ADAL" clId="{9D680911-F593-4481-BEE7-9F2A218EC5AB}" dt="2025-03-04T14:27:28.988" v="1069"/>
          <ac:spMkLst>
            <pc:docMk/>
            <pc:sldMk cId="107843819" sldId="4927"/>
            <ac:spMk id="2184" creationId="{3C548002-E78D-13BC-AE3D-3B26FC779150}"/>
          </ac:spMkLst>
        </pc:spChg>
        <pc:spChg chg="del mod topLvl">
          <ac:chgData name="Reimer, Julius" userId="dce9009a-0763-4f32-a21b-c9ca7ef5be15" providerId="ADAL" clId="{9D680911-F593-4481-BEE7-9F2A218EC5AB}" dt="2025-03-04T14:38:38.492" v="1093" actId="478"/>
          <ac:spMkLst>
            <pc:docMk/>
            <pc:sldMk cId="107843819" sldId="4927"/>
            <ac:spMk id="2186" creationId="{23BE13F3-954D-5094-1061-5F4CC3477B20}"/>
          </ac:spMkLst>
        </pc:spChg>
        <pc:spChg chg="mod">
          <ac:chgData name="Reimer, Julius" userId="dce9009a-0763-4f32-a21b-c9ca7ef5be15" providerId="ADAL" clId="{9D680911-F593-4481-BEE7-9F2A218EC5AB}" dt="2025-03-04T14:19:02.159" v="722"/>
          <ac:spMkLst>
            <pc:docMk/>
            <pc:sldMk cId="107843819" sldId="4927"/>
            <ac:spMk id="2188" creationId="{E8A5C8E5-33F3-1423-581F-A6B334F51872}"/>
          </ac:spMkLst>
        </pc:spChg>
        <pc:spChg chg="mod">
          <ac:chgData name="Reimer, Julius" userId="dce9009a-0763-4f32-a21b-c9ca7ef5be15" providerId="ADAL" clId="{9D680911-F593-4481-BEE7-9F2A218EC5AB}" dt="2025-03-04T14:27:35.044" v="1072" actId="20577"/>
          <ac:spMkLst>
            <pc:docMk/>
            <pc:sldMk cId="107843819" sldId="4927"/>
            <ac:spMk id="2189" creationId="{CABD341E-E29B-3D0C-49C7-CC82672671C6}"/>
          </ac:spMkLst>
        </pc:spChg>
        <pc:spChg chg="add mod">
          <ac:chgData name="Reimer, Julius" userId="dce9009a-0763-4f32-a21b-c9ca7ef5be15" providerId="ADAL" clId="{9D680911-F593-4481-BEE7-9F2A218EC5AB}" dt="2025-03-04T14:21:21.131" v="805"/>
          <ac:spMkLst>
            <pc:docMk/>
            <pc:sldMk cId="107843819" sldId="4927"/>
            <ac:spMk id="2190" creationId="{DE250BCC-D923-A137-4B21-6A8668D09B7E}"/>
          </ac:spMkLst>
        </pc:spChg>
        <pc:spChg chg="add mod">
          <ac:chgData name="Reimer, Julius" userId="dce9009a-0763-4f32-a21b-c9ca7ef5be15" providerId="ADAL" clId="{9D680911-F593-4481-BEE7-9F2A218EC5AB}" dt="2025-03-04T14:21:46.073" v="811" actId="1076"/>
          <ac:spMkLst>
            <pc:docMk/>
            <pc:sldMk cId="107843819" sldId="4927"/>
            <ac:spMk id="2191" creationId="{FBB390B0-DB77-9843-59BA-ED0B5779C2C7}"/>
          </ac:spMkLst>
        </pc:spChg>
        <pc:spChg chg="mod">
          <ac:chgData name="Reimer, Julius" userId="dce9009a-0763-4f32-a21b-c9ca7ef5be15" providerId="ADAL" clId="{9D680911-F593-4481-BEE7-9F2A218EC5AB}" dt="2025-03-04T14:39:59.292" v="1108" actId="207"/>
          <ac:spMkLst>
            <pc:docMk/>
            <pc:sldMk cId="107843819" sldId="4927"/>
            <ac:spMk id="2194" creationId="{C723A141-3B2F-8357-1C57-9EB75C2798FA}"/>
          </ac:spMkLst>
        </pc:spChg>
        <pc:spChg chg="mod">
          <ac:chgData name="Reimer, Julius" userId="dce9009a-0763-4f32-a21b-c9ca7ef5be15" providerId="ADAL" clId="{9D680911-F593-4481-BEE7-9F2A218EC5AB}" dt="2025-03-04T14:24:06.150" v="814"/>
          <ac:spMkLst>
            <pc:docMk/>
            <pc:sldMk cId="107843819" sldId="4927"/>
            <ac:spMk id="2196" creationId="{3F5B442A-7774-E0DC-8783-CDB3CF639D4C}"/>
          </ac:spMkLst>
        </pc:spChg>
        <pc:spChg chg="mod">
          <ac:chgData name="Reimer, Julius" userId="dce9009a-0763-4f32-a21b-c9ca7ef5be15" providerId="ADAL" clId="{9D680911-F593-4481-BEE7-9F2A218EC5AB}" dt="2025-03-04T14:24:35.485" v="857" actId="20577"/>
          <ac:spMkLst>
            <pc:docMk/>
            <pc:sldMk cId="107843819" sldId="4927"/>
            <ac:spMk id="2197" creationId="{B25B5FDD-AA0B-989B-C944-B0BC8BFF0CFB}"/>
          </ac:spMkLst>
        </pc:spChg>
        <pc:spChg chg="mod">
          <ac:chgData name="Reimer, Julius" userId="dce9009a-0763-4f32-a21b-c9ca7ef5be15" providerId="ADAL" clId="{9D680911-F593-4481-BEE7-9F2A218EC5AB}" dt="2025-03-04T14:24:06.150" v="814"/>
          <ac:spMkLst>
            <pc:docMk/>
            <pc:sldMk cId="107843819" sldId="4927"/>
            <ac:spMk id="2199" creationId="{F937C92B-C6AA-8FAC-1D38-4C89CDB8AC31}"/>
          </ac:spMkLst>
        </pc:spChg>
        <pc:spChg chg="mod">
          <ac:chgData name="Reimer, Julius" userId="dce9009a-0763-4f32-a21b-c9ca7ef5be15" providerId="ADAL" clId="{9D680911-F593-4481-BEE7-9F2A218EC5AB}" dt="2025-03-04T14:24:06.150" v="814"/>
          <ac:spMkLst>
            <pc:docMk/>
            <pc:sldMk cId="107843819" sldId="4927"/>
            <ac:spMk id="2201" creationId="{48628786-D824-8DD6-2EFE-B31C76A0BCDA}"/>
          </ac:spMkLst>
        </pc:spChg>
        <pc:spChg chg="mod">
          <ac:chgData name="Reimer, Julius" userId="dce9009a-0763-4f32-a21b-c9ca7ef5be15" providerId="ADAL" clId="{9D680911-F593-4481-BEE7-9F2A218EC5AB}" dt="2025-03-04T14:26:37.124" v="998" actId="20577"/>
          <ac:spMkLst>
            <pc:docMk/>
            <pc:sldMk cId="107843819" sldId="4927"/>
            <ac:spMk id="2202" creationId="{7B295780-C0A7-4878-0A39-2E98F7AB91F3}"/>
          </ac:spMkLst>
        </pc:spChg>
        <pc:spChg chg="del mod topLvl">
          <ac:chgData name="Reimer, Julius" userId="dce9009a-0763-4f32-a21b-c9ca7ef5be15" providerId="ADAL" clId="{9D680911-F593-4481-BEE7-9F2A218EC5AB}" dt="2025-03-04T14:39:00.373" v="1097" actId="478"/>
          <ac:spMkLst>
            <pc:docMk/>
            <pc:sldMk cId="107843819" sldId="4927"/>
            <ac:spMk id="2204" creationId="{EF056A22-04B2-67FA-8DF9-CEB9FDF8CBAB}"/>
          </ac:spMkLst>
        </pc:spChg>
        <pc:spChg chg="mod">
          <ac:chgData name="Reimer, Julius" userId="dce9009a-0763-4f32-a21b-c9ca7ef5be15" providerId="ADAL" clId="{9D680911-F593-4481-BEE7-9F2A218EC5AB}" dt="2025-03-04T14:24:06.150" v="814"/>
          <ac:spMkLst>
            <pc:docMk/>
            <pc:sldMk cId="107843819" sldId="4927"/>
            <ac:spMk id="2206" creationId="{C175B46F-26E1-D963-F037-FA794E77527C}"/>
          </ac:spMkLst>
        </pc:spChg>
        <pc:spChg chg="mod">
          <ac:chgData name="Reimer, Julius" userId="dce9009a-0763-4f32-a21b-c9ca7ef5be15" providerId="ADAL" clId="{9D680911-F593-4481-BEE7-9F2A218EC5AB}" dt="2025-03-04T14:27:26.244" v="1068" actId="20577"/>
          <ac:spMkLst>
            <pc:docMk/>
            <pc:sldMk cId="107843819" sldId="4927"/>
            <ac:spMk id="2207" creationId="{B76850A7-439E-26CD-7FE4-6EE747D91327}"/>
          </ac:spMkLst>
        </pc:spChg>
        <pc:spChg chg="del mod topLvl">
          <ac:chgData name="Reimer, Julius" userId="dce9009a-0763-4f32-a21b-c9ca7ef5be15" providerId="ADAL" clId="{9D680911-F593-4481-BEE7-9F2A218EC5AB}" dt="2025-03-04T14:38:28.130" v="1088" actId="478"/>
          <ac:spMkLst>
            <pc:docMk/>
            <pc:sldMk cId="107843819" sldId="4927"/>
            <ac:spMk id="2210" creationId="{E8E73B01-FA1A-471A-01BC-4C0B115703CB}"/>
          </ac:spMkLst>
        </pc:spChg>
        <pc:spChg chg="mod">
          <ac:chgData name="Reimer, Julius" userId="dce9009a-0763-4f32-a21b-c9ca7ef5be15" providerId="ADAL" clId="{9D680911-F593-4481-BEE7-9F2A218EC5AB}" dt="2025-03-04T14:24:06.150" v="814"/>
          <ac:spMkLst>
            <pc:docMk/>
            <pc:sldMk cId="107843819" sldId="4927"/>
            <ac:spMk id="2211" creationId="{5C27E7C2-2928-1D01-227F-F40D291D1023}"/>
          </ac:spMkLst>
        </pc:spChg>
        <pc:spChg chg="mod">
          <ac:chgData name="Reimer, Julius" userId="dce9009a-0763-4f32-a21b-c9ca7ef5be15" providerId="ADAL" clId="{9D680911-F593-4481-BEE7-9F2A218EC5AB}" dt="2025-03-04T14:25:17.858" v="894" actId="20577"/>
          <ac:spMkLst>
            <pc:docMk/>
            <pc:sldMk cId="107843819" sldId="4927"/>
            <ac:spMk id="2212" creationId="{50DDD36F-221C-9B97-8664-BA5B9C2F315E}"/>
          </ac:spMkLst>
        </pc:spChg>
        <pc:spChg chg="add mod">
          <ac:chgData name="Reimer, Julius" userId="dce9009a-0763-4f32-a21b-c9ca7ef5be15" providerId="ADAL" clId="{9D680911-F593-4481-BEE7-9F2A218EC5AB}" dt="2025-03-04T14:38:35.042" v="1092" actId="1076"/>
          <ac:spMkLst>
            <pc:docMk/>
            <pc:sldMk cId="107843819" sldId="4927"/>
            <ac:spMk id="2213" creationId="{6DAAB061-E4EF-0F95-C224-8ACD7EB3E50D}"/>
          </ac:spMkLst>
        </pc:spChg>
        <pc:spChg chg="add mod">
          <ac:chgData name="Reimer, Julius" userId="dce9009a-0763-4f32-a21b-c9ca7ef5be15" providerId="ADAL" clId="{9D680911-F593-4481-BEE7-9F2A218EC5AB}" dt="2025-03-04T14:38:45.668" v="1095" actId="1076"/>
          <ac:spMkLst>
            <pc:docMk/>
            <pc:sldMk cId="107843819" sldId="4927"/>
            <ac:spMk id="2214" creationId="{276013A2-4A95-71DC-8AFC-F3954CFF75A2}"/>
          </ac:spMkLst>
        </pc:spChg>
        <pc:spChg chg="add mod">
          <ac:chgData name="Reimer, Julius" userId="dce9009a-0763-4f32-a21b-c9ca7ef5be15" providerId="ADAL" clId="{9D680911-F593-4481-BEE7-9F2A218EC5AB}" dt="2025-03-04T14:39:06.307" v="1099" actId="1076"/>
          <ac:spMkLst>
            <pc:docMk/>
            <pc:sldMk cId="107843819" sldId="4927"/>
            <ac:spMk id="2215" creationId="{ECD08895-820A-973E-2C01-7B83DF9E37B8}"/>
          </ac:spMkLst>
        </pc:spChg>
        <pc:spChg chg="add mod ord">
          <ac:chgData name="Reimer, Julius" userId="dce9009a-0763-4f32-a21b-c9ca7ef5be15" providerId="ADAL" clId="{9D680911-F593-4481-BEE7-9F2A218EC5AB}" dt="2025-03-04T14:41:36.065" v="1121" actId="164"/>
          <ac:spMkLst>
            <pc:docMk/>
            <pc:sldMk cId="107843819" sldId="4927"/>
            <ac:spMk id="2223" creationId="{D81D6CAF-C53F-1950-497C-D51529CDF554}"/>
          </ac:spMkLst>
        </pc:spChg>
        <pc:spChg chg="mod">
          <ac:chgData name="Reimer, Julius" userId="dce9009a-0763-4f32-a21b-c9ca7ef5be15" providerId="ADAL" clId="{9D680911-F593-4481-BEE7-9F2A218EC5AB}" dt="2025-03-04T14:42:26.922" v="1125"/>
          <ac:spMkLst>
            <pc:docMk/>
            <pc:sldMk cId="107843819" sldId="4927"/>
            <ac:spMk id="2226" creationId="{7E134E4B-CEB3-BE98-23EE-82A22C2F7840}"/>
          </ac:spMkLst>
        </pc:spChg>
        <pc:spChg chg="mod">
          <ac:chgData name="Reimer, Julius" userId="dce9009a-0763-4f32-a21b-c9ca7ef5be15" providerId="ADAL" clId="{9D680911-F593-4481-BEE7-9F2A218EC5AB}" dt="2025-03-04T14:42:26.922" v="1125"/>
          <ac:spMkLst>
            <pc:docMk/>
            <pc:sldMk cId="107843819" sldId="4927"/>
            <ac:spMk id="2228" creationId="{E7DE0DC0-2327-6F5A-76B7-097A444D25AB}"/>
          </ac:spMkLst>
        </pc:spChg>
        <pc:spChg chg="mod">
          <ac:chgData name="Reimer, Julius" userId="dce9009a-0763-4f32-a21b-c9ca7ef5be15" providerId="ADAL" clId="{9D680911-F593-4481-BEE7-9F2A218EC5AB}" dt="2025-03-04T14:42:26.922" v="1125"/>
          <ac:spMkLst>
            <pc:docMk/>
            <pc:sldMk cId="107843819" sldId="4927"/>
            <ac:spMk id="2229" creationId="{583E6C4B-0E25-FE55-DFA8-EC15E1E9A8F4}"/>
          </ac:spMkLst>
        </pc:spChg>
        <pc:spChg chg="mod">
          <ac:chgData name="Reimer, Julius" userId="dce9009a-0763-4f32-a21b-c9ca7ef5be15" providerId="ADAL" clId="{9D680911-F593-4481-BEE7-9F2A218EC5AB}" dt="2025-03-04T14:42:26.922" v="1125"/>
          <ac:spMkLst>
            <pc:docMk/>
            <pc:sldMk cId="107843819" sldId="4927"/>
            <ac:spMk id="2231" creationId="{8F60D59D-392E-D4A1-6A57-872E164685AF}"/>
          </ac:spMkLst>
        </pc:spChg>
        <pc:spChg chg="mod">
          <ac:chgData name="Reimer, Julius" userId="dce9009a-0763-4f32-a21b-c9ca7ef5be15" providerId="ADAL" clId="{9D680911-F593-4481-BEE7-9F2A218EC5AB}" dt="2025-03-04T14:42:26.922" v="1125"/>
          <ac:spMkLst>
            <pc:docMk/>
            <pc:sldMk cId="107843819" sldId="4927"/>
            <ac:spMk id="2233" creationId="{DFD872EA-6AE9-088D-A5A1-09C807D968DA}"/>
          </ac:spMkLst>
        </pc:spChg>
        <pc:spChg chg="mod">
          <ac:chgData name="Reimer, Julius" userId="dce9009a-0763-4f32-a21b-c9ca7ef5be15" providerId="ADAL" clId="{9D680911-F593-4481-BEE7-9F2A218EC5AB}" dt="2025-03-04T14:42:26.922" v="1125"/>
          <ac:spMkLst>
            <pc:docMk/>
            <pc:sldMk cId="107843819" sldId="4927"/>
            <ac:spMk id="2234" creationId="{E12B27C1-38E3-6B42-42E2-428D928DCD86}"/>
          </ac:spMkLst>
        </pc:spChg>
        <pc:spChg chg="mod">
          <ac:chgData name="Reimer, Julius" userId="dce9009a-0763-4f32-a21b-c9ca7ef5be15" providerId="ADAL" clId="{9D680911-F593-4481-BEE7-9F2A218EC5AB}" dt="2025-03-04T14:42:26.922" v="1125"/>
          <ac:spMkLst>
            <pc:docMk/>
            <pc:sldMk cId="107843819" sldId="4927"/>
            <ac:spMk id="2237" creationId="{30B0AA05-68C6-374B-B5FB-27B20BB1CF94}"/>
          </ac:spMkLst>
        </pc:spChg>
        <pc:spChg chg="mod">
          <ac:chgData name="Reimer, Julius" userId="dce9009a-0763-4f32-a21b-c9ca7ef5be15" providerId="ADAL" clId="{9D680911-F593-4481-BEE7-9F2A218EC5AB}" dt="2025-03-04T14:42:26.922" v="1125"/>
          <ac:spMkLst>
            <pc:docMk/>
            <pc:sldMk cId="107843819" sldId="4927"/>
            <ac:spMk id="2238" creationId="{9326E7C4-9BC1-735E-C5E4-1FAB683C4DA9}"/>
          </ac:spMkLst>
        </pc:spChg>
        <pc:spChg chg="mod">
          <ac:chgData name="Reimer, Julius" userId="dce9009a-0763-4f32-a21b-c9ca7ef5be15" providerId="ADAL" clId="{9D680911-F593-4481-BEE7-9F2A218EC5AB}" dt="2025-03-04T14:42:26.922" v="1125"/>
          <ac:spMkLst>
            <pc:docMk/>
            <pc:sldMk cId="107843819" sldId="4927"/>
            <ac:spMk id="2239" creationId="{DE1FBDB2-4CCE-E7FC-5E30-6905760707DD}"/>
          </ac:spMkLst>
        </pc:spChg>
        <pc:spChg chg="mod">
          <ac:chgData name="Reimer, Julius" userId="dce9009a-0763-4f32-a21b-c9ca7ef5be15" providerId="ADAL" clId="{9D680911-F593-4481-BEE7-9F2A218EC5AB}" dt="2025-03-04T14:50:43.421" v="1338" actId="207"/>
          <ac:spMkLst>
            <pc:docMk/>
            <pc:sldMk cId="107843819" sldId="4927"/>
            <ac:spMk id="2240" creationId="{ED81B80F-A1C3-F0FB-E41B-E3495B8AC5AD}"/>
          </ac:spMkLst>
        </pc:spChg>
        <pc:spChg chg="mod">
          <ac:chgData name="Reimer, Julius" userId="dce9009a-0763-4f32-a21b-c9ca7ef5be15" providerId="ADAL" clId="{9D680911-F593-4481-BEE7-9F2A218EC5AB}" dt="2025-03-04T14:42:32.202" v="1130"/>
          <ac:spMkLst>
            <pc:docMk/>
            <pc:sldMk cId="107843819" sldId="4927"/>
            <ac:spMk id="2242" creationId="{8018748C-F232-B94A-A394-8F0D0A012A66}"/>
          </ac:spMkLst>
        </pc:spChg>
        <pc:spChg chg="mod">
          <ac:chgData name="Reimer, Julius" userId="dce9009a-0763-4f32-a21b-c9ca7ef5be15" providerId="ADAL" clId="{9D680911-F593-4481-BEE7-9F2A218EC5AB}" dt="2025-03-04T14:55:20.804" v="1514"/>
          <ac:spMkLst>
            <pc:docMk/>
            <pc:sldMk cId="107843819" sldId="4927"/>
            <ac:spMk id="2243" creationId="{AE2A2599-D0C2-B55D-EA7F-61892949BA6E}"/>
          </ac:spMkLst>
        </pc:spChg>
        <pc:spChg chg="mod">
          <ac:chgData name="Reimer, Julius" userId="dce9009a-0763-4f32-a21b-c9ca7ef5be15" providerId="ADAL" clId="{9D680911-F593-4481-BEE7-9F2A218EC5AB}" dt="2025-03-04T14:49:47.200" v="1333" actId="207"/>
          <ac:spMkLst>
            <pc:docMk/>
            <pc:sldMk cId="107843819" sldId="4927"/>
            <ac:spMk id="2246" creationId="{E8F59A2C-949C-1974-000E-A2A5B89229FD}"/>
          </ac:spMkLst>
        </pc:spChg>
        <pc:spChg chg="mod">
          <ac:chgData name="Reimer, Julius" userId="dce9009a-0763-4f32-a21b-c9ca7ef5be15" providerId="ADAL" clId="{9D680911-F593-4481-BEE7-9F2A218EC5AB}" dt="2025-03-04T14:42:32.202" v="1130"/>
          <ac:spMkLst>
            <pc:docMk/>
            <pc:sldMk cId="107843819" sldId="4927"/>
            <ac:spMk id="2247" creationId="{E161C02C-7A97-FE49-4B54-8400D5E22B88}"/>
          </ac:spMkLst>
        </pc:spChg>
        <pc:spChg chg="mod">
          <ac:chgData name="Reimer, Julius" userId="dce9009a-0763-4f32-a21b-c9ca7ef5be15" providerId="ADAL" clId="{9D680911-F593-4481-BEE7-9F2A218EC5AB}" dt="2025-03-04T14:44:44.726" v="1269" actId="20577"/>
          <ac:spMkLst>
            <pc:docMk/>
            <pc:sldMk cId="107843819" sldId="4927"/>
            <ac:spMk id="2248" creationId="{107E7A1F-57F4-9BBE-1C07-4395A38B6ADB}"/>
          </ac:spMkLst>
        </pc:spChg>
        <pc:spChg chg="mod">
          <ac:chgData name="Reimer, Julius" userId="dce9009a-0763-4f32-a21b-c9ca7ef5be15" providerId="ADAL" clId="{9D680911-F593-4481-BEE7-9F2A218EC5AB}" dt="2025-03-04T14:48:43.980" v="1322" actId="207"/>
          <ac:spMkLst>
            <pc:docMk/>
            <pc:sldMk cId="107843819" sldId="4927"/>
            <ac:spMk id="2251" creationId="{1A144115-BF24-0030-AF06-35B95916F87B}"/>
          </ac:spMkLst>
        </pc:spChg>
        <pc:spChg chg="mod">
          <ac:chgData name="Reimer, Julius" userId="dce9009a-0763-4f32-a21b-c9ca7ef5be15" providerId="ADAL" clId="{9D680911-F593-4481-BEE7-9F2A218EC5AB}" dt="2025-03-04T14:42:32.202" v="1130"/>
          <ac:spMkLst>
            <pc:docMk/>
            <pc:sldMk cId="107843819" sldId="4927"/>
            <ac:spMk id="2252" creationId="{883C9B04-C444-D8EC-B6EC-79CC64A58768}"/>
          </ac:spMkLst>
        </pc:spChg>
        <pc:spChg chg="mod">
          <ac:chgData name="Reimer, Julius" userId="dce9009a-0763-4f32-a21b-c9ca7ef5be15" providerId="ADAL" clId="{9D680911-F593-4481-BEE7-9F2A218EC5AB}" dt="2025-03-04T14:55:18.317" v="1513"/>
          <ac:spMkLst>
            <pc:docMk/>
            <pc:sldMk cId="107843819" sldId="4927"/>
            <ac:spMk id="2253" creationId="{8223F2DA-93C4-DDCD-CF45-44B2830FE400}"/>
          </ac:spMkLst>
        </pc:spChg>
        <pc:spChg chg="mod">
          <ac:chgData name="Reimer, Julius" userId="dce9009a-0763-4f32-a21b-c9ca7ef5be15" providerId="ADAL" clId="{9D680911-F593-4481-BEE7-9F2A218EC5AB}" dt="2025-03-04T14:50:56.317" v="1341"/>
          <ac:spMkLst>
            <pc:docMk/>
            <pc:sldMk cId="107843819" sldId="4927"/>
            <ac:spMk id="2260" creationId="{B4F38309-A5BA-9406-8DE9-ED1B675A67A0}"/>
          </ac:spMkLst>
        </pc:spChg>
        <pc:spChg chg="mod">
          <ac:chgData name="Reimer, Julius" userId="dce9009a-0763-4f32-a21b-c9ca7ef5be15" providerId="ADAL" clId="{9D680911-F593-4481-BEE7-9F2A218EC5AB}" dt="2025-03-04T14:50:56.317" v="1341"/>
          <ac:spMkLst>
            <pc:docMk/>
            <pc:sldMk cId="107843819" sldId="4927"/>
            <ac:spMk id="2262" creationId="{2645DB18-02E4-5E4E-DC3A-FD2BB623FBE8}"/>
          </ac:spMkLst>
        </pc:spChg>
        <pc:spChg chg="mod">
          <ac:chgData name="Reimer, Julius" userId="dce9009a-0763-4f32-a21b-c9ca7ef5be15" providerId="ADAL" clId="{9D680911-F593-4481-BEE7-9F2A218EC5AB}" dt="2025-03-04T14:50:56.317" v="1341"/>
          <ac:spMkLst>
            <pc:docMk/>
            <pc:sldMk cId="107843819" sldId="4927"/>
            <ac:spMk id="2263" creationId="{564BD10E-56D9-79CD-998E-EF7CE328D0A9}"/>
          </ac:spMkLst>
        </pc:spChg>
        <pc:spChg chg="mod">
          <ac:chgData name="Reimer, Julius" userId="dce9009a-0763-4f32-a21b-c9ca7ef5be15" providerId="ADAL" clId="{9D680911-F593-4481-BEE7-9F2A218EC5AB}" dt="2025-03-04T14:50:56.317" v="1341"/>
          <ac:spMkLst>
            <pc:docMk/>
            <pc:sldMk cId="107843819" sldId="4927"/>
            <ac:spMk id="2266" creationId="{190B0766-8D5B-33C5-5C80-B7B55FEE0FBB}"/>
          </ac:spMkLst>
        </pc:spChg>
        <pc:spChg chg="mod">
          <ac:chgData name="Reimer, Julius" userId="dce9009a-0763-4f32-a21b-c9ca7ef5be15" providerId="ADAL" clId="{9D680911-F593-4481-BEE7-9F2A218EC5AB}" dt="2025-03-04T14:50:56.317" v="1341"/>
          <ac:spMkLst>
            <pc:docMk/>
            <pc:sldMk cId="107843819" sldId="4927"/>
            <ac:spMk id="2267" creationId="{411A87FB-B96E-69C0-09C7-BF15DC217298}"/>
          </ac:spMkLst>
        </pc:spChg>
        <pc:spChg chg="mod">
          <ac:chgData name="Reimer, Julius" userId="dce9009a-0763-4f32-a21b-c9ca7ef5be15" providerId="ADAL" clId="{9D680911-F593-4481-BEE7-9F2A218EC5AB}" dt="2025-03-04T14:50:56.317" v="1341"/>
          <ac:spMkLst>
            <pc:docMk/>
            <pc:sldMk cId="107843819" sldId="4927"/>
            <ac:spMk id="2268" creationId="{13F4AFA0-6C11-731D-136C-2F674A920287}"/>
          </ac:spMkLst>
        </pc:spChg>
        <pc:spChg chg="mod">
          <ac:chgData name="Reimer, Julius" userId="dce9009a-0763-4f32-a21b-c9ca7ef5be15" providerId="ADAL" clId="{9D680911-F593-4481-BEE7-9F2A218EC5AB}" dt="2025-03-04T14:50:56.317" v="1341"/>
          <ac:spMkLst>
            <pc:docMk/>
            <pc:sldMk cId="107843819" sldId="4927"/>
            <ac:spMk id="2271" creationId="{C7965DFD-2E43-B8DA-1180-272604ED999A}"/>
          </ac:spMkLst>
        </pc:spChg>
        <pc:spChg chg="mod">
          <ac:chgData name="Reimer, Julius" userId="dce9009a-0763-4f32-a21b-c9ca7ef5be15" providerId="ADAL" clId="{9D680911-F593-4481-BEE7-9F2A218EC5AB}" dt="2025-03-04T14:50:56.317" v="1341"/>
          <ac:spMkLst>
            <pc:docMk/>
            <pc:sldMk cId="107843819" sldId="4927"/>
            <ac:spMk id="2272" creationId="{64C5F761-6539-7F35-DD33-8135ACB290E6}"/>
          </ac:spMkLst>
        </pc:spChg>
        <pc:spChg chg="mod">
          <ac:chgData name="Reimer, Julius" userId="dce9009a-0763-4f32-a21b-c9ca7ef5be15" providerId="ADAL" clId="{9D680911-F593-4481-BEE7-9F2A218EC5AB}" dt="2025-03-04T14:50:56.317" v="1341"/>
          <ac:spMkLst>
            <pc:docMk/>
            <pc:sldMk cId="107843819" sldId="4927"/>
            <ac:spMk id="2273" creationId="{6C46383D-B889-43E5-1CA3-6DF318D66354}"/>
          </ac:spMkLst>
        </pc:spChg>
        <pc:spChg chg="mod">
          <ac:chgData name="Reimer, Julius" userId="dce9009a-0763-4f32-a21b-c9ca7ef5be15" providerId="ADAL" clId="{9D680911-F593-4481-BEE7-9F2A218EC5AB}" dt="2025-03-04T14:54:17.343" v="1462" actId="207"/>
          <ac:spMkLst>
            <pc:docMk/>
            <pc:sldMk cId="107843819" sldId="4927"/>
            <ac:spMk id="2275" creationId="{A31132E4-A9C7-1237-726C-8DC65B481AB2}"/>
          </ac:spMkLst>
        </pc:spChg>
        <pc:spChg chg="mod">
          <ac:chgData name="Reimer, Julius" userId="dce9009a-0763-4f32-a21b-c9ca7ef5be15" providerId="ADAL" clId="{9D680911-F593-4481-BEE7-9F2A218EC5AB}" dt="2025-03-04T14:50:59.630" v="1342"/>
          <ac:spMkLst>
            <pc:docMk/>
            <pc:sldMk cId="107843819" sldId="4927"/>
            <ac:spMk id="2277" creationId="{8399A9A0-84CE-2FDE-030C-C4408905C12C}"/>
          </ac:spMkLst>
        </pc:spChg>
        <pc:spChg chg="mod">
          <ac:chgData name="Reimer, Julius" userId="dce9009a-0763-4f32-a21b-c9ca7ef5be15" providerId="ADAL" clId="{9D680911-F593-4481-BEE7-9F2A218EC5AB}" dt="2025-03-04T15:00:53.873" v="1560" actId="6549"/>
          <ac:spMkLst>
            <pc:docMk/>
            <pc:sldMk cId="107843819" sldId="4927"/>
            <ac:spMk id="2278" creationId="{C059E379-F5A9-C10E-6090-1C8EBF46B975}"/>
          </ac:spMkLst>
        </pc:spChg>
        <pc:spChg chg="mod">
          <ac:chgData name="Reimer, Julius" userId="dce9009a-0763-4f32-a21b-c9ca7ef5be15" providerId="ADAL" clId="{9D680911-F593-4481-BEE7-9F2A218EC5AB}" dt="2025-03-04T14:56:02.269" v="1520" actId="207"/>
          <ac:spMkLst>
            <pc:docMk/>
            <pc:sldMk cId="107843819" sldId="4927"/>
            <ac:spMk id="2280" creationId="{F3747944-8074-94C0-0FBC-5A14F8EE08C2}"/>
          </ac:spMkLst>
        </pc:spChg>
        <pc:spChg chg="mod">
          <ac:chgData name="Reimer, Julius" userId="dce9009a-0763-4f32-a21b-c9ca7ef5be15" providerId="ADAL" clId="{9D680911-F593-4481-BEE7-9F2A218EC5AB}" dt="2025-03-04T14:50:59.630" v="1342"/>
          <ac:spMkLst>
            <pc:docMk/>
            <pc:sldMk cId="107843819" sldId="4927"/>
            <ac:spMk id="2282" creationId="{A208996F-A7ED-24AA-0B14-41CBF124D375}"/>
          </ac:spMkLst>
        </pc:spChg>
        <pc:spChg chg="mod">
          <ac:chgData name="Reimer, Julius" userId="dce9009a-0763-4f32-a21b-c9ca7ef5be15" providerId="ADAL" clId="{9D680911-F593-4481-BEE7-9F2A218EC5AB}" dt="2025-03-04T14:51:33.914" v="1397" actId="20577"/>
          <ac:spMkLst>
            <pc:docMk/>
            <pc:sldMk cId="107843819" sldId="4927"/>
            <ac:spMk id="2283" creationId="{DAD6B938-95A2-9FD0-397D-D859E675EE77}"/>
          </ac:spMkLst>
        </pc:spChg>
        <pc:spChg chg="del mod topLvl">
          <ac:chgData name="Reimer, Julius" userId="dce9009a-0763-4f32-a21b-c9ca7ef5be15" providerId="ADAL" clId="{9D680911-F593-4481-BEE7-9F2A218EC5AB}" dt="2025-03-04T14:54:37.299" v="1467" actId="478"/>
          <ac:spMkLst>
            <pc:docMk/>
            <pc:sldMk cId="107843819" sldId="4927"/>
            <ac:spMk id="2286" creationId="{7D973107-0F81-1A5D-2FF7-F14ABCAA1F9D}"/>
          </ac:spMkLst>
        </pc:spChg>
        <pc:spChg chg="mod">
          <ac:chgData name="Reimer, Julius" userId="dce9009a-0763-4f32-a21b-c9ca7ef5be15" providerId="ADAL" clId="{9D680911-F593-4481-BEE7-9F2A218EC5AB}" dt="2025-03-04T14:50:59.630" v="1342"/>
          <ac:spMkLst>
            <pc:docMk/>
            <pc:sldMk cId="107843819" sldId="4927"/>
            <ac:spMk id="2287" creationId="{4E544827-4C1B-7DA6-B932-327C8A2C76D5}"/>
          </ac:spMkLst>
        </pc:spChg>
        <pc:spChg chg="mod">
          <ac:chgData name="Reimer, Julius" userId="dce9009a-0763-4f32-a21b-c9ca7ef5be15" providerId="ADAL" clId="{9D680911-F593-4481-BEE7-9F2A218EC5AB}" dt="2025-03-04T14:55:05.979" v="1512" actId="20577"/>
          <ac:spMkLst>
            <pc:docMk/>
            <pc:sldMk cId="107843819" sldId="4927"/>
            <ac:spMk id="2288" creationId="{42CFB5F3-A240-51D8-F2B2-AF2AAB4DE55B}"/>
          </ac:spMkLst>
        </pc:spChg>
        <pc:spChg chg="del mod topLvl">
          <ac:chgData name="Reimer, Julius" userId="dce9009a-0763-4f32-a21b-c9ca7ef5be15" providerId="ADAL" clId="{9D680911-F593-4481-BEE7-9F2A218EC5AB}" dt="2025-03-04T14:56:10.590" v="1522" actId="478"/>
          <ac:spMkLst>
            <pc:docMk/>
            <pc:sldMk cId="107843819" sldId="4927"/>
            <ac:spMk id="2291" creationId="{E74F9300-641D-8848-B907-1D07F86D13C9}"/>
          </ac:spMkLst>
        </pc:spChg>
        <pc:spChg chg="mod">
          <ac:chgData name="Reimer, Julius" userId="dce9009a-0763-4f32-a21b-c9ca7ef5be15" providerId="ADAL" clId="{9D680911-F593-4481-BEE7-9F2A218EC5AB}" dt="2025-03-04T14:50:59.630" v="1342"/>
          <ac:spMkLst>
            <pc:docMk/>
            <pc:sldMk cId="107843819" sldId="4927"/>
            <ac:spMk id="2292" creationId="{E0BEAC55-9AB7-FEE8-3583-A805F73AA53D}"/>
          </ac:spMkLst>
        </pc:spChg>
        <pc:spChg chg="mod">
          <ac:chgData name="Reimer, Julius" userId="dce9009a-0763-4f32-a21b-c9ca7ef5be15" providerId="ADAL" clId="{9D680911-F593-4481-BEE7-9F2A218EC5AB}" dt="2025-03-04T15:00:52.717" v="1559" actId="6549"/>
          <ac:spMkLst>
            <pc:docMk/>
            <pc:sldMk cId="107843819" sldId="4927"/>
            <ac:spMk id="2293" creationId="{D227528D-A35B-68EA-D805-1DD69E443DC7}"/>
          </ac:spMkLst>
        </pc:spChg>
        <pc:spChg chg="mod">
          <ac:chgData name="Reimer, Julius" userId="dce9009a-0763-4f32-a21b-c9ca7ef5be15" providerId="ADAL" clId="{9D680911-F593-4481-BEE7-9F2A218EC5AB}" dt="2025-03-04T14:56:57.797" v="1528" actId="207"/>
          <ac:spMkLst>
            <pc:docMk/>
            <pc:sldMk cId="107843819" sldId="4927"/>
            <ac:spMk id="2295" creationId="{E13EFF26-FDB2-A6D1-F68E-E82FF0B4C38E}"/>
          </ac:spMkLst>
        </pc:spChg>
        <pc:spChg chg="mod">
          <ac:chgData name="Reimer, Julius" userId="dce9009a-0763-4f32-a21b-c9ca7ef5be15" providerId="ADAL" clId="{9D680911-F593-4481-BEE7-9F2A218EC5AB}" dt="2025-03-04T14:51:51.765" v="1399"/>
          <ac:spMkLst>
            <pc:docMk/>
            <pc:sldMk cId="107843819" sldId="4927"/>
            <ac:spMk id="2297" creationId="{5C0E9BCE-B618-5CDB-47B8-7F45C51EBE30}"/>
          </ac:spMkLst>
        </pc:spChg>
        <pc:spChg chg="mod">
          <ac:chgData name="Reimer, Julius" userId="dce9009a-0763-4f32-a21b-c9ca7ef5be15" providerId="ADAL" clId="{9D680911-F593-4481-BEE7-9F2A218EC5AB}" dt="2025-03-04T15:00:57.795" v="1580" actId="20577"/>
          <ac:spMkLst>
            <pc:docMk/>
            <pc:sldMk cId="107843819" sldId="4927"/>
            <ac:spMk id="2298" creationId="{FB71C317-7A76-A669-B81F-569B07018DEE}"/>
          </ac:spMkLst>
        </pc:spChg>
        <pc:spChg chg="mod">
          <ac:chgData name="Reimer, Julius" userId="dce9009a-0763-4f32-a21b-c9ca7ef5be15" providerId="ADAL" clId="{9D680911-F593-4481-BEE7-9F2A218EC5AB}" dt="2025-03-04T14:51:51.765" v="1399"/>
          <ac:spMkLst>
            <pc:docMk/>
            <pc:sldMk cId="107843819" sldId="4927"/>
            <ac:spMk id="2300" creationId="{0E053060-ED2B-EE58-2F1B-218D98C61513}"/>
          </ac:spMkLst>
        </pc:spChg>
        <pc:spChg chg="mod">
          <ac:chgData name="Reimer, Julius" userId="dce9009a-0763-4f32-a21b-c9ca7ef5be15" providerId="ADAL" clId="{9D680911-F593-4481-BEE7-9F2A218EC5AB}" dt="2025-03-04T14:51:51.765" v="1399"/>
          <ac:spMkLst>
            <pc:docMk/>
            <pc:sldMk cId="107843819" sldId="4927"/>
            <ac:spMk id="2302" creationId="{6061888B-5D3A-52B1-2F2C-78C5D21ABE1F}"/>
          </ac:spMkLst>
        </pc:spChg>
        <pc:spChg chg="mod">
          <ac:chgData name="Reimer, Julius" userId="dce9009a-0763-4f32-a21b-c9ca7ef5be15" providerId="ADAL" clId="{9D680911-F593-4481-BEE7-9F2A218EC5AB}" dt="2025-03-04T14:51:51.765" v="1399"/>
          <ac:spMkLst>
            <pc:docMk/>
            <pc:sldMk cId="107843819" sldId="4927"/>
            <ac:spMk id="2303" creationId="{A3D20210-765D-4363-5629-C17F71455075}"/>
          </ac:spMkLst>
        </pc:spChg>
        <pc:spChg chg="mod">
          <ac:chgData name="Reimer, Julius" userId="dce9009a-0763-4f32-a21b-c9ca7ef5be15" providerId="ADAL" clId="{9D680911-F593-4481-BEE7-9F2A218EC5AB}" dt="2025-03-04T14:58:25.680" v="1552" actId="207"/>
          <ac:spMkLst>
            <pc:docMk/>
            <pc:sldMk cId="107843819" sldId="4927"/>
            <ac:spMk id="2306" creationId="{F2D3FE6F-1F01-BF19-00DE-75D9AB071DB8}"/>
          </ac:spMkLst>
        </pc:spChg>
        <pc:spChg chg="mod">
          <ac:chgData name="Reimer, Julius" userId="dce9009a-0763-4f32-a21b-c9ca7ef5be15" providerId="ADAL" clId="{9D680911-F593-4481-BEE7-9F2A218EC5AB}" dt="2025-03-04T14:51:51.765" v="1399"/>
          <ac:spMkLst>
            <pc:docMk/>
            <pc:sldMk cId="107843819" sldId="4927"/>
            <ac:spMk id="2307" creationId="{E2F25453-F9DA-3DB3-73E4-EF33E4CE53F3}"/>
          </ac:spMkLst>
        </pc:spChg>
        <pc:spChg chg="mod">
          <ac:chgData name="Reimer, Julius" userId="dce9009a-0763-4f32-a21b-c9ca7ef5be15" providerId="ADAL" clId="{9D680911-F593-4481-BEE7-9F2A218EC5AB}" dt="2025-03-04T15:01:00.966" v="1581"/>
          <ac:spMkLst>
            <pc:docMk/>
            <pc:sldMk cId="107843819" sldId="4927"/>
            <ac:spMk id="2308" creationId="{39CF2380-3806-615B-B1A1-C19632F70993}"/>
          </ac:spMkLst>
        </pc:spChg>
        <pc:spChg chg="mod">
          <ac:chgData name="Reimer, Julius" userId="dce9009a-0763-4f32-a21b-c9ca7ef5be15" providerId="ADAL" clId="{9D680911-F593-4481-BEE7-9F2A218EC5AB}" dt="2025-03-04T15:28:13.596" v="1736" actId="207"/>
          <ac:spMkLst>
            <pc:docMk/>
            <pc:sldMk cId="107843819" sldId="4927"/>
            <ac:spMk id="2311" creationId="{177C4BEA-10F8-317D-4CFF-FD483DF925F6}"/>
          </ac:spMkLst>
        </pc:spChg>
        <pc:spChg chg="mod">
          <ac:chgData name="Reimer, Julius" userId="dce9009a-0763-4f32-a21b-c9ca7ef5be15" providerId="ADAL" clId="{9D680911-F593-4481-BEE7-9F2A218EC5AB}" dt="2025-03-04T14:51:51.765" v="1399"/>
          <ac:spMkLst>
            <pc:docMk/>
            <pc:sldMk cId="107843819" sldId="4927"/>
            <ac:spMk id="2312" creationId="{2C3F94D6-C89F-D102-0494-883ED1F43518}"/>
          </ac:spMkLst>
        </pc:spChg>
        <pc:spChg chg="mod">
          <ac:chgData name="Reimer, Julius" userId="dce9009a-0763-4f32-a21b-c9ca7ef5be15" providerId="ADAL" clId="{9D680911-F593-4481-BEE7-9F2A218EC5AB}" dt="2025-03-04T15:27:08.688" v="1702" actId="20577"/>
          <ac:spMkLst>
            <pc:docMk/>
            <pc:sldMk cId="107843819" sldId="4927"/>
            <ac:spMk id="2313" creationId="{DCF2A599-7CDD-733A-A39E-980E21313E98}"/>
          </ac:spMkLst>
        </pc:spChg>
        <pc:spChg chg="add mod">
          <ac:chgData name="Reimer, Julius" userId="dce9009a-0763-4f32-a21b-c9ca7ef5be15" providerId="ADAL" clId="{9D680911-F593-4481-BEE7-9F2A218EC5AB}" dt="2025-03-04T14:54:34.562" v="1466" actId="164"/>
          <ac:spMkLst>
            <pc:docMk/>
            <pc:sldMk cId="107843819" sldId="4927"/>
            <ac:spMk id="2315" creationId="{F8E90D76-611B-6777-3545-DD206F5F0E40}"/>
          </ac:spMkLst>
        </pc:spChg>
        <pc:spChg chg="mod">
          <ac:chgData name="Reimer, Julius" userId="dce9009a-0763-4f32-a21b-c9ca7ef5be15" providerId="ADAL" clId="{9D680911-F593-4481-BEE7-9F2A218EC5AB}" dt="2025-03-04T14:54:38.814" v="1468"/>
          <ac:spMkLst>
            <pc:docMk/>
            <pc:sldMk cId="107843819" sldId="4927"/>
            <ac:spMk id="2319" creationId="{7D4CA958-FD17-0DB4-AD72-24BB501C20B2}"/>
          </ac:spMkLst>
        </pc:spChg>
        <pc:spChg chg="mod">
          <ac:chgData name="Reimer, Julius" userId="dce9009a-0763-4f32-a21b-c9ca7ef5be15" providerId="ADAL" clId="{9D680911-F593-4481-BEE7-9F2A218EC5AB}" dt="2025-03-04T14:56:12.726" v="1523"/>
          <ac:spMkLst>
            <pc:docMk/>
            <pc:sldMk cId="107843819" sldId="4927"/>
            <ac:spMk id="2324" creationId="{1240E09A-7D58-82B3-E0E3-A625BEC41216}"/>
          </ac:spMkLst>
        </pc:spChg>
        <pc:grpChg chg="add mod">
          <ac:chgData name="Reimer, Julius" userId="dce9009a-0763-4f32-a21b-c9ca7ef5be15" providerId="ADAL" clId="{9D680911-F593-4481-BEE7-9F2A218EC5AB}" dt="2025-03-04T11:29:15.438" v="512" actId="164"/>
          <ac:grpSpMkLst>
            <pc:docMk/>
            <pc:sldMk cId="107843819" sldId="4927"/>
            <ac:grpSpMk id="2" creationId="{ACFF24AA-05C4-71AD-B0DC-1490840FB47F}"/>
          </ac:grpSpMkLst>
        </pc:grpChg>
        <pc:grpChg chg="add mod">
          <ac:chgData name="Reimer, Julius" userId="dce9009a-0763-4f32-a21b-c9ca7ef5be15" providerId="ADAL" clId="{9D680911-F593-4481-BEE7-9F2A218EC5AB}" dt="2025-03-04T14:12:51.975" v="548"/>
          <ac:grpSpMkLst>
            <pc:docMk/>
            <pc:sldMk cId="107843819" sldId="4927"/>
            <ac:grpSpMk id="5" creationId="{131F5232-21A2-A1C0-3C99-BFE228DFA18D}"/>
          </ac:grpSpMkLst>
        </pc:grpChg>
        <pc:grpChg chg="mod">
          <ac:chgData name="Reimer, Julius" userId="dce9009a-0763-4f32-a21b-c9ca7ef5be15" providerId="ADAL" clId="{9D680911-F593-4481-BEE7-9F2A218EC5AB}" dt="2025-03-04T14:12:51.975" v="548"/>
          <ac:grpSpMkLst>
            <pc:docMk/>
            <pc:sldMk cId="107843819" sldId="4927"/>
            <ac:grpSpMk id="6" creationId="{C994BACA-E387-0983-F10F-6D7BDECB8C64}"/>
          </ac:grpSpMkLst>
        </pc:grpChg>
        <pc:grpChg chg="add del mod">
          <ac:chgData name="Reimer, Julius" userId="dce9009a-0763-4f32-a21b-c9ca7ef5be15" providerId="ADAL" clId="{9D680911-F593-4481-BEE7-9F2A218EC5AB}" dt="2025-03-04T14:14:56.536" v="574" actId="478"/>
          <ac:grpSpMkLst>
            <pc:docMk/>
            <pc:sldMk cId="107843819" sldId="4927"/>
            <ac:grpSpMk id="7" creationId="{8F5B28F7-C250-4A7C-4B53-D4FFE62A0B54}"/>
          </ac:grpSpMkLst>
        </pc:grpChg>
        <pc:grpChg chg="del">
          <ac:chgData name="Reimer, Julius" userId="dce9009a-0763-4f32-a21b-c9ca7ef5be15" providerId="ADAL" clId="{9D680911-F593-4481-BEE7-9F2A218EC5AB}" dt="2025-03-04T11:28:58.171" v="504" actId="478"/>
          <ac:grpSpMkLst>
            <pc:docMk/>
            <pc:sldMk cId="107843819" sldId="4927"/>
            <ac:grpSpMk id="9" creationId="{EA1AEBD7-42DE-0D2A-518F-A1C2D2CCB8C1}"/>
          </ac:grpSpMkLst>
        </pc:grpChg>
        <pc:grpChg chg="add mod">
          <ac:chgData name="Reimer, Julius" userId="dce9009a-0763-4f32-a21b-c9ca7ef5be15" providerId="ADAL" clId="{9D680911-F593-4481-BEE7-9F2A218EC5AB}" dt="2025-03-04T14:12:50.166" v="545"/>
          <ac:grpSpMkLst>
            <pc:docMk/>
            <pc:sldMk cId="107843819" sldId="4927"/>
            <ac:grpSpMk id="13" creationId="{9F53308D-E509-4A85-D318-AD14A96F4B36}"/>
          </ac:grpSpMkLst>
        </pc:grpChg>
        <pc:grpChg chg="add del mod">
          <ac:chgData name="Reimer, Julius" userId="dce9009a-0763-4f32-a21b-c9ca7ef5be15" providerId="ADAL" clId="{9D680911-F593-4481-BEE7-9F2A218EC5AB}" dt="2025-03-04T14:08:19.311" v="522" actId="478"/>
          <ac:grpSpMkLst>
            <pc:docMk/>
            <pc:sldMk cId="107843819" sldId="4927"/>
            <ac:grpSpMk id="15" creationId="{801D0D6F-2337-32EB-19D8-36B347C3CA69}"/>
          </ac:grpSpMkLst>
        </pc:grpChg>
        <pc:grpChg chg="mod">
          <ac:chgData name="Reimer, Julius" userId="dce9009a-0763-4f32-a21b-c9ca7ef5be15" providerId="ADAL" clId="{9D680911-F593-4481-BEE7-9F2A218EC5AB}" dt="2025-03-04T11:29:31.257" v="515" actId="1076"/>
          <ac:grpSpMkLst>
            <pc:docMk/>
            <pc:sldMk cId="107843819" sldId="4927"/>
            <ac:grpSpMk id="16" creationId="{B5CD678A-BBE1-ADA9-5A50-6786EF971E63}"/>
          </ac:grpSpMkLst>
        </pc:grpChg>
        <pc:grpChg chg="mod">
          <ac:chgData name="Reimer, Julius" userId="dce9009a-0763-4f32-a21b-c9ca7ef5be15" providerId="ADAL" clId="{9D680911-F593-4481-BEE7-9F2A218EC5AB}" dt="2025-03-04T14:12:50.166" v="545"/>
          <ac:grpSpMkLst>
            <pc:docMk/>
            <pc:sldMk cId="107843819" sldId="4927"/>
            <ac:grpSpMk id="17" creationId="{3289DBD9-5A9D-7123-EA16-92CD99CDD150}"/>
          </ac:grpSpMkLst>
        </pc:grpChg>
        <pc:grpChg chg="add del mod">
          <ac:chgData name="Reimer, Julius" userId="dce9009a-0763-4f32-a21b-c9ca7ef5be15" providerId="ADAL" clId="{9D680911-F593-4481-BEE7-9F2A218EC5AB}" dt="2025-03-04T14:08:17.801" v="521" actId="478"/>
          <ac:grpSpMkLst>
            <pc:docMk/>
            <pc:sldMk cId="107843819" sldId="4927"/>
            <ac:grpSpMk id="23" creationId="{8F6B5153-0AAB-598C-BB1C-2E398E803538}"/>
          </ac:grpSpMkLst>
        </pc:grpChg>
        <pc:grpChg chg="mod">
          <ac:chgData name="Reimer, Julius" userId="dce9009a-0763-4f32-a21b-c9ca7ef5be15" providerId="ADAL" clId="{9D680911-F593-4481-BEE7-9F2A218EC5AB}" dt="2025-03-04T11:29:38.377" v="517" actId="1076"/>
          <ac:grpSpMkLst>
            <pc:docMk/>
            <pc:sldMk cId="107843819" sldId="4927"/>
            <ac:grpSpMk id="24" creationId="{2316D31F-EABA-11D4-31F1-17C768681906}"/>
          </ac:grpSpMkLst>
        </pc:grpChg>
        <pc:grpChg chg="add del mod">
          <ac:chgData name="Reimer, Julius" userId="dce9009a-0763-4f32-a21b-c9ca7ef5be15" providerId="ADAL" clId="{9D680911-F593-4481-BEE7-9F2A218EC5AB}" dt="2025-03-04T14:08:19.311" v="522" actId="478"/>
          <ac:grpSpMkLst>
            <pc:docMk/>
            <pc:sldMk cId="107843819" sldId="4927"/>
            <ac:grpSpMk id="29" creationId="{9777D3D3-E66D-03E9-6FD0-0003937C21D6}"/>
          </ac:grpSpMkLst>
        </pc:grpChg>
        <pc:grpChg chg="mod">
          <ac:chgData name="Reimer, Julius" userId="dce9009a-0763-4f32-a21b-c9ca7ef5be15" providerId="ADAL" clId="{9D680911-F593-4481-BEE7-9F2A218EC5AB}" dt="2025-03-04T11:29:52.594" v="519" actId="1076"/>
          <ac:grpSpMkLst>
            <pc:docMk/>
            <pc:sldMk cId="107843819" sldId="4927"/>
            <ac:grpSpMk id="30" creationId="{98CA6B27-61AF-EEB9-429E-2B73D63532F1}"/>
          </ac:grpSpMkLst>
        </pc:grpChg>
        <pc:grpChg chg="add mod">
          <ac:chgData name="Reimer, Julius" userId="dce9009a-0763-4f32-a21b-c9ca7ef5be15" providerId="ADAL" clId="{9D680911-F593-4481-BEE7-9F2A218EC5AB}" dt="2025-03-04T14:12:49.304" v="543"/>
          <ac:grpSpMkLst>
            <pc:docMk/>
            <pc:sldMk cId="107843819" sldId="4927"/>
            <ac:grpSpMk id="34" creationId="{063D7047-CD32-478F-6FAA-7EF5D12C871B}"/>
          </ac:grpSpMkLst>
        </pc:grpChg>
        <pc:grpChg chg="mod">
          <ac:chgData name="Reimer, Julius" userId="dce9009a-0763-4f32-a21b-c9ca7ef5be15" providerId="ADAL" clId="{9D680911-F593-4481-BEE7-9F2A218EC5AB}" dt="2025-03-04T14:12:49.304" v="543"/>
          <ac:grpSpMkLst>
            <pc:docMk/>
            <pc:sldMk cId="107843819" sldId="4927"/>
            <ac:grpSpMk id="35" creationId="{57FE2923-D39F-8F6A-5F53-9B5988FAFDA4}"/>
          </ac:grpSpMkLst>
        </pc:grpChg>
        <pc:grpChg chg="add mod">
          <ac:chgData name="Reimer, Julius" userId="dce9009a-0763-4f32-a21b-c9ca7ef5be15" providerId="ADAL" clId="{9D680911-F593-4481-BEE7-9F2A218EC5AB}" dt="2025-03-04T14:12:48.810" v="542"/>
          <ac:grpSpMkLst>
            <pc:docMk/>
            <pc:sldMk cId="107843819" sldId="4927"/>
            <ac:grpSpMk id="40" creationId="{841E9905-7B8D-3D1A-1D20-9018878DA295}"/>
          </ac:grpSpMkLst>
        </pc:grpChg>
        <pc:grpChg chg="mod">
          <ac:chgData name="Reimer, Julius" userId="dce9009a-0763-4f32-a21b-c9ca7ef5be15" providerId="ADAL" clId="{9D680911-F593-4481-BEE7-9F2A218EC5AB}" dt="2025-03-04T14:12:48.810" v="542"/>
          <ac:grpSpMkLst>
            <pc:docMk/>
            <pc:sldMk cId="107843819" sldId="4927"/>
            <ac:grpSpMk id="41" creationId="{6201E98D-AFD0-CFD5-AEB2-13630276A027}"/>
          </ac:grpSpMkLst>
        </pc:grpChg>
        <pc:grpChg chg="add mod">
          <ac:chgData name="Reimer, Julius" userId="dce9009a-0763-4f32-a21b-c9ca7ef5be15" providerId="ADAL" clId="{9D680911-F593-4481-BEE7-9F2A218EC5AB}" dt="2025-03-04T14:12:48.810" v="542"/>
          <ac:grpSpMkLst>
            <pc:docMk/>
            <pc:sldMk cId="107843819" sldId="4927"/>
            <ac:grpSpMk id="46" creationId="{B6D2B911-584C-605D-F1AD-A4BBA84CF562}"/>
          </ac:grpSpMkLst>
        </pc:grpChg>
        <pc:grpChg chg="mod">
          <ac:chgData name="Reimer, Julius" userId="dce9009a-0763-4f32-a21b-c9ca7ef5be15" providerId="ADAL" clId="{9D680911-F593-4481-BEE7-9F2A218EC5AB}" dt="2025-03-04T14:12:48.810" v="542"/>
          <ac:grpSpMkLst>
            <pc:docMk/>
            <pc:sldMk cId="107843819" sldId="4927"/>
            <ac:grpSpMk id="47" creationId="{4903EBF7-3FE2-0F29-3C8C-44EC306CF929}"/>
          </ac:grpSpMkLst>
        </pc:grpChg>
        <pc:grpChg chg="add mod">
          <ac:chgData name="Reimer, Julius" userId="dce9009a-0763-4f32-a21b-c9ca7ef5be15" providerId="ADAL" clId="{9D680911-F593-4481-BEE7-9F2A218EC5AB}" dt="2025-03-04T14:12:48.810" v="542"/>
          <ac:grpSpMkLst>
            <pc:docMk/>
            <pc:sldMk cId="107843819" sldId="4927"/>
            <ac:grpSpMk id="52" creationId="{C63E0FAA-0E16-A3FA-2A5A-B19A508100CF}"/>
          </ac:grpSpMkLst>
        </pc:grpChg>
        <pc:grpChg chg="mod">
          <ac:chgData name="Reimer, Julius" userId="dce9009a-0763-4f32-a21b-c9ca7ef5be15" providerId="ADAL" clId="{9D680911-F593-4481-BEE7-9F2A218EC5AB}" dt="2025-03-04T14:12:48.810" v="542"/>
          <ac:grpSpMkLst>
            <pc:docMk/>
            <pc:sldMk cId="107843819" sldId="4927"/>
            <ac:grpSpMk id="54" creationId="{746FCCBF-DC2B-B587-8376-F5D0EB716905}"/>
          </ac:grpSpMkLst>
        </pc:grpChg>
        <pc:grpChg chg="mod">
          <ac:chgData name="Reimer, Julius" userId="dce9009a-0763-4f32-a21b-c9ca7ef5be15" providerId="ADAL" clId="{9D680911-F593-4481-BEE7-9F2A218EC5AB}" dt="2025-03-04T11:29:22.537" v="513" actId="164"/>
          <ac:grpSpMkLst>
            <pc:docMk/>
            <pc:sldMk cId="107843819" sldId="4927"/>
            <ac:grpSpMk id="59" creationId="{58873AB5-665B-415C-B019-C3235B397099}"/>
          </ac:grpSpMkLst>
        </pc:grpChg>
        <pc:grpChg chg="add mod">
          <ac:chgData name="Reimer, Julius" userId="dce9009a-0763-4f32-a21b-c9ca7ef5be15" providerId="ADAL" clId="{9D680911-F593-4481-BEE7-9F2A218EC5AB}" dt="2025-03-04T14:12:48.810" v="542"/>
          <ac:grpSpMkLst>
            <pc:docMk/>
            <pc:sldMk cId="107843819" sldId="4927"/>
            <ac:grpSpMk id="61" creationId="{7D9B2613-2125-C546-FD2E-1050EFEECACA}"/>
          </ac:grpSpMkLst>
        </pc:grpChg>
        <pc:grpChg chg="mod">
          <ac:chgData name="Reimer, Julius" userId="dce9009a-0763-4f32-a21b-c9ca7ef5be15" providerId="ADAL" clId="{9D680911-F593-4481-BEE7-9F2A218EC5AB}" dt="2025-03-04T14:12:48.810" v="542"/>
          <ac:grpSpMkLst>
            <pc:docMk/>
            <pc:sldMk cId="107843819" sldId="4927"/>
            <ac:grpSpMk id="62" creationId="{270F5E5D-F306-B6BA-343A-651A67B303A9}"/>
          </ac:grpSpMkLst>
        </pc:grpChg>
        <pc:grpChg chg="del">
          <ac:chgData name="Reimer, Julius" userId="dce9009a-0763-4f32-a21b-c9ca7ef5be15" providerId="ADAL" clId="{9D680911-F593-4481-BEE7-9F2A218EC5AB}" dt="2025-03-04T11:28:53.276" v="502" actId="478"/>
          <ac:grpSpMkLst>
            <pc:docMk/>
            <pc:sldMk cId="107843819" sldId="4927"/>
            <ac:grpSpMk id="68" creationId="{0A317623-9411-0336-0A3F-AA2C9FC335FA}"/>
          </ac:grpSpMkLst>
        </pc:grpChg>
        <pc:grpChg chg="add mod">
          <ac:chgData name="Reimer, Julius" userId="dce9009a-0763-4f32-a21b-c9ca7ef5be15" providerId="ADAL" clId="{9D680911-F593-4481-BEE7-9F2A218EC5AB}" dt="2025-03-04T14:12:47.368" v="539"/>
          <ac:grpSpMkLst>
            <pc:docMk/>
            <pc:sldMk cId="107843819" sldId="4927"/>
            <ac:grpSpMk id="68" creationId="{0A371C68-0DC0-0AB5-F737-84BFDAFCC682}"/>
          </ac:grpSpMkLst>
        </pc:grpChg>
        <pc:grpChg chg="mod">
          <ac:chgData name="Reimer, Julius" userId="dce9009a-0763-4f32-a21b-c9ca7ef5be15" providerId="ADAL" clId="{9D680911-F593-4481-BEE7-9F2A218EC5AB}" dt="2025-03-04T14:12:47.368" v="539"/>
          <ac:grpSpMkLst>
            <pc:docMk/>
            <pc:sldMk cId="107843819" sldId="4927"/>
            <ac:grpSpMk id="69" creationId="{7A323D98-0B8C-1C70-14BE-F3C1E4229784}"/>
          </ac:grpSpMkLst>
        </pc:grpChg>
        <pc:grpChg chg="del">
          <ac:chgData name="Reimer, Julius" userId="dce9009a-0763-4f32-a21b-c9ca7ef5be15" providerId="ADAL" clId="{9D680911-F593-4481-BEE7-9F2A218EC5AB}" dt="2025-03-04T11:28:53.276" v="502" actId="478"/>
          <ac:grpSpMkLst>
            <pc:docMk/>
            <pc:sldMk cId="107843819" sldId="4927"/>
            <ac:grpSpMk id="71" creationId="{A38C6B58-57A2-2985-C2B5-FD3BD73805AF}"/>
          </ac:grpSpMkLst>
        </pc:grpChg>
        <pc:grpChg chg="add mod">
          <ac:chgData name="Reimer, Julius" userId="dce9009a-0763-4f32-a21b-c9ca7ef5be15" providerId="ADAL" clId="{9D680911-F593-4481-BEE7-9F2A218EC5AB}" dt="2025-03-04T14:12:47.368" v="539"/>
          <ac:grpSpMkLst>
            <pc:docMk/>
            <pc:sldMk cId="107843819" sldId="4927"/>
            <ac:grpSpMk id="74" creationId="{79B4F063-4D93-9B94-A615-63C8A3AADFC8}"/>
          </ac:grpSpMkLst>
        </pc:grpChg>
        <pc:grpChg chg="mod">
          <ac:chgData name="Reimer, Julius" userId="dce9009a-0763-4f32-a21b-c9ca7ef5be15" providerId="ADAL" clId="{9D680911-F593-4481-BEE7-9F2A218EC5AB}" dt="2025-03-04T14:12:47.368" v="539"/>
          <ac:grpSpMkLst>
            <pc:docMk/>
            <pc:sldMk cId="107843819" sldId="4927"/>
            <ac:grpSpMk id="75" creationId="{AD5FE11D-6B45-0E44-535D-85B0E47C3CB7}"/>
          </ac:grpSpMkLst>
        </pc:grpChg>
        <pc:grpChg chg="del">
          <ac:chgData name="Reimer, Julius" userId="dce9009a-0763-4f32-a21b-c9ca7ef5be15" providerId="ADAL" clId="{9D680911-F593-4481-BEE7-9F2A218EC5AB}" dt="2025-03-04T11:28:58.888" v="505" actId="478"/>
          <ac:grpSpMkLst>
            <pc:docMk/>
            <pc:sldMk cId="107843819" sldId="4927"/>
            <ac:grpSpMk id="79" creationId="{80DC524F-6608-819A-95F4-4842D01E0A39}"/>
          </ac:grpSpMkLst>
        </pc:grpChg>
        <pc:grpChg chg="add mod">
          <ac:chgData name="Reimer, Julius" userId="dce9009a-0763-4f32-a21b-c9ca7ef5be15" providerId="ADAL" clId="{9D680911-F593-4481-BEE7-9F2A218EC5AB}" dt="2025-03-04T14:12:47.368" v="539"/>
          <ac:grpSpMkLst>
            <pc:docMk/>
            <pc:sldMk cId="107843819" sldId="4927"/>
            <ac:grpSpMk id="80" creationId="{2899C2BC-700D-AE34-5332-8BD56285A1BA}"/>
          </ac:grpSpMkLst>
        </pc:grpChg>
        <pc:grpChg chg="mod">
          <ac:chgData name="Reimer, Julius" userId="dce9009a-0763-4f32-a21b-c9ca7ef5be15" providerId="ADAL" clId="{9D680911-F593-4481-BEE7-9F2A218EC5AB}" dt="2025-03-04T14:12:47.368" v="539"/>
          <ac:grpSpMkLst>
            <pc:docMk/>
            <pc:sldMk cId="107843819" sldId="4927"/>
            <ac:grpSpMk id="81" creationId="{5ADAC053-C6A2-9B24-3B72-EDC6B9B075CE}"/>
          </ac:grpSpMkLst>
        </pc:grpChg>
        <pc:grpChg chg="add mod">
          <ac:chgData name="Reimer, Julius" userId="dce9009a-0763-4f32-a21b-c9ca7ef5be15" providerId="ADAL" clId="{9D680911-F593-4481-BEE7-9F2A218EC5AB}" dt="2025-03-04T14:12:47.368" v="539"/>
          <ac:grpSpMkLst>
            <pc:docMk/>
            <pc:sldMk cId="107843819" sldId="4927"/>
            <ac:grpSpMk id="86" creationId="{6E2BE19E-F555-0515-CF9E-D458C25D9445}"/>
          </ac:grpSpMkLst>
        </pc:grpChg>
        <pc:grpChg chg="mod">
          <ac:chgData name="Reimer, Julius" userId="dce9009a-0763-4f32-a21b-c9ca7ef5be15" providerId="ADAL" clId="{9D680911-F593-4481-BEE7-9F2A218EC5AB}" dt="2025-03-04T14:12:47.368" v="539"/>
          <ac:grpSpMkLst>
            <pc:docMk/>
            <pc:sldMk cId="107843819" sldId="4927"/>
            <ac:grpSpMk id="87" creationId="{E12CE37B-30F2-64B5-FA19-E6C67A367FAC}"/>
          </ac:grpSpMkLst>
        </pc:grpChg>
        <pc:grpChg chg="add mod">
          <ac:chgData name="Reimer, Julius" userId="dce9009a-0763-4f32-a21b-c9ca7ef5be15" providerId="ADAL" clId="{9D680911-F593-4481-BEE7-9F2A218EC5AB}" dt="2025-03-04T14:16:20.004" v="582" actId="164"/>
          <ac:grpSpMkLst>
            <pc:docMk/>
            <pc:sldMk cId="107843819" sldId="4927"/>
            <ac:grpSpMk id="92" creationId="{F639DF2B-5B18-B149-B35D-9B5C6303F169}"/>
          </ac:grpSpMkLst>
        </pc:grpChg>
        <pc:grpChg chg="add mod">
          <ac:chgData name="Reimer, Julius" userId="dce9009a-0763-4f32-a21b-c9ca7ef5be15" providerId="ADAL" clId="{9D680911-F593-4481-BEE7-9F2A218EC5AB}" dt="2025-03-04T15:02:39.070" v="1585" actId="1076"/>
          <ac:grpSpMkLst>
            <pc:docMk/>
            <pc:sldMk cId="107843819" sldId="4927"/>
            <ac:grpSpMk id="95" creationId="{8017BAE4-50B0-34F2-2DD2-10D01C4355F3}"/>
          </ac:grpSpMkLst>
        </pc:grpChg>
        <pc:grpChg chg="add mod">
          <ac:chgData name="Reimer, Julius" userId="dce9009a-0763-4f32-a21b-c9ca7ef5be15" providerId="ADAL" clId="{9D680911-F593-4481-BEE7-9F2A218EC5AB}" dt="2025-03-04T14:42:26.922" v="1125"/>
          <ac:grpSpMkLst>
            <pc:docMk/>
            <pc:sldMk cId="107843819" sldId="4927"/>
            <ac:grpSpMk id="1024" creationId="{B510D841-DFF1-4D77-AC5A-3E01E5A4007A}"/>
          </ac:grpSpMkLst>
        </pc:grpChg>
        <pc:grpChg chg="mod">
          <ac:chgData name="Reimer, Julius" userId="dce9009a-0763-4f32-a21b-c9ca7ef5be15" providerId="ADAL" clId="{9D680911-F593-4481-BEE7-9F2A218EC5AB}" dt="2025-03-04T14:42:26.922" v="1125"/>
          <ac:grpSpMkLst>
            <pc:docMk/>
            <pc:sldMk cId="107843819" sldId="4927"/>
            <ac:grpSpMk id="1025" creationId="{808EA310-A9B5-1A39-27A2-B39FC8A0E01B}"/>
          </ac:grpSpMkLst>
        </pc:grpChg>
        <pc:grpChg chg="add mod">
          <ac:chgData name="Reimer, Julius" userId="dce9009a-0763-4f32-a21b-c9ca7ef5be15" providerId="ADAL" clId="{9D680911-F593-4481-BEE7-9F2A218EC5AB}" dt="2025-03-04T14:42:31.112" v="1129"/>
          <ac:grpSpMkLst>
            <pc:docMk/>
            <pc:sldMk cId="107843819" sldId="4927"/>
            <ac:grpSpMk id="1030" creationId="{54B357C0-8DEB-81C6-26A3-4AA5D4AFDC11}"/>
          </ac:grpSpMkLst>
        </pc:grpChg>
        <pc:grpChg chg="mod">
          <ac:chgData name="Reimer, Julius" userId="dce9009a-0763-4f32-a21b-c9ca7ef5be15" providerId="ADAL" clId="{9D680911-F593-4481-BEE7-9F2A218EC5AB}" dt="2025-03-04T14:42:31.112" v="1129"/>
          <ac:grpSpMkLst>
            <pc:docMk/>
            <pc:sldMk cId="107843819" sldId="4927"/>
            <ac:grpSpMk id="1032" creationId="{FF69923D-9459-242F-A86C-C91BF1B6CC98}"/>
          </ac:grpSpMkLst>
        </pc:grpChg>
        <pc:grpChg chg="add mod">
          <ac:chgData name="Reimer, Julius" userId="dce9009a-0763-4f32-a21b-c9ca7ef5be15" providerId="ADAL" clId="{9D680911-F593-4481-BEE7-9F2A218EC5AB}" dt="2025-03-04T14:42:31.112" v="1129"/>
          <ac:grpSpMkLst>
            <pc:docMk/>
            <pc:sldMk cId="107843819" sldId="4927"/>
            <ac:grpSpMk id="1035" creationId="{95D6CC7D-9454-E755-DEE1-B88441557D60}"/>
          </ac:grpSpMkLst>
        </pc:grpChg>
        <pc:grpChg chg="mod">
          <ac:chgData name="Reimer, Julius" userId="dce9009a-0763-4f32-a21b-c9ca7ef5be15" providerId="ADAL" clId="{9D680911-F593-4481-BEE7-9F2A218EC5AB}" dt="2025-03-04T14:42:31.112" v="1129"/>
          <ac:grpSpMkLst>
            <pc:docMk/>
            <pc:sldMk cId="107843819" sldId="4927"/>
            <ac:grpSpMk id="1037" creationId="{7A4F22B6-6735-E712-9259-9E3468268046}"/>
          </ac:grpSpMkLst>
        </pc:grpChg>
        <pc:grpChg chg="add mod">
          <ac:chgData name="Reimer, Julius" userId="dce9009a-0763-4f32-a21b-c9ca7ef5be15" providerId="ADAL" clId="{9D680911-F593-4481-BEE7-9F2A218EC5AB}" dt="2025-03-04T14:42:31.112" v="1129"/>
          <ac:grpSpMkLst>
            <pc:docMk/>
            <pc:sldMk cId="107843819" sldId="4927"/>
            <ac:grpSpMk id="1040" creationId="{CBB0907A-F298-8E5D-9436-79F6000D602C}"/>
          </ac:grpSpMkLst>
        </pc:grpChg>
        <pc:grpChg chg="mod">
          <ac:chgData name="Reimer, Julius" userId="dce9009a-0763-4f32-a21b-c9ca7ef5be15" providerId="ADAL" clId="{9D680911-F593-4481-BEE7-9F2A218EC5AB}" dt="2025-03-04T14:42:31.112" v="1129"/>
          <ac:grpSpMkLst>
            <pc:docMk/>
            <pc:sldMk cId="107843819" sldId="4927"/>
            <ac:grpSpMk id="1041" creationId="{925B0920-CE7E-8EDE-4D85-0E68CFABAAA9}"/>
          </ac:grpSpMkLst>
        </pc:grpChg>
        <pc:grpChg chg="add mod">
          <ac:chgData name="Reimer, Julius" userId="dce9009a-0763-4f32-a21b-c9ca7ef5be15" providerId="ADAL" clId="{9D680911-F593-4481-BEE7-9F2A218EC5AB}" dt="2025-03-04T14:42:31.112" v="1129"/>
          <ac:grpSpMkLst>
            <pc:docMk/>
            <pc:sldMk cId="107843819" sldId="4927"/>
            <ac:grpSpMk id="1045" creationId="{89872140-A28E-29AB-787F-751C924048B7}"/>
          </ac:grpSpMkLst>
        </pc:grpChg>
        <pc:grpChg chg="mod">
          <ac:chgData name="Reimer, Julius" userId="dce9009a-0763-4f32-a21b-c9ca7ef5be15" providerId="ADAL" clId="{9D680911-F593-4481-BEE7-9F2A218EC5AB}" dt="2025-03-04T14:42:31.112" v="1129"/>
          <ac:grpSpMkLst>
            <pc:docMk/>
            <pc:sldMk cId="107843819" sldId="4927"/>
            <ac:grpSpMk id="1046" creationId="{1777FBB1-354E-22DA-A87A-019FF280FE84}"/>
          </ac:grpSpMkLst>
        </pc:grpChg>
        <pc:grpChg chg="add mod">
          <ac:chgData name="Reimer, Julius" userId="dce9009a-0763-4f32-a21b-c9ca7ef5be15" providerId="ADAL" clId="{9D680911-F593-4481-BEE7-9F2A218EC5AB}" dt="2025-03-04T15:02:39.070" v="1585" actId="1076"/>
          <ac:grpSpMkLst>
            <pc:docMk/>
            <pc:sldMk cId="107843819" sldId="4927"/>
            <ac:grpSpMk id="1050" creationId="{B56A6C28-ACD4-7FB9-378E-704E7C8929A3}"/>
          </ac:grpSpMkLst>
        </pc:grpChg>
        <pc:grpChg chg="mod">
          <ac:chgData name="Reimer, Julius" userId="dce9009a-0763-4f32-a21b-c9ca7ef5be15" providerId="ADAL" clId="{9D680911-F593-4481-BEE7-9F2A218EC5AB}" dt="2025-03-04T14:42:32.202" v="1130"/>
          <ac:grpSpMkLst>
            <pc:docMk/>
            <pc:sldMk cId="107843819" sldId="4927"/>
            <ac:grpSpMk id="1052" creationId="{6F783FD5-AF51-C780-72F1-E9E4C621BD71}"/>
          </ac:grpSpMkLst>
        </pc:grpChg>
        <pc:grpChg chg="add mod">
          <ac:chgData name="Reimer, Julius" userId="dce9009a-0763-4f32-a21b-c9ca7ef5be15" providerId="ADAL" clId="{9D680911-F593-4481-BEE7-9F2A218EC5AB}" dt="2025-03-04T14:42:51.333" v="1199" actId="1076"/>
          <ac:grpSpMkLst>
            <pc:docMk/>
            <pc:sldMk cId="107843819" sldId="4927"/>
            <ac:grpSpMk id="1055" creationId="{6F444E75-D91B-E34F-F41C-A185D55BD743}"/>
          </ac:grpSpMkLst>
        </pc:grpChg>
        <pc:grpChg chg="add del mod">
          <ac:chgData name="Reimer, Julius" userId="dce9009a-0763-4f32-a21b-c9ca7ef5be15" providerId="ADAL" clId="{9D680911-F593-4481-BEE7-9F2A218EC5AB}" dt="2025-03-04T14:08:17.801" v="521" actId="478"/>
          <ac:grpSpMkLst>
            <pc:docMk/>
            <pc:sldMk cId="107843819" sldId="4927"/>
            <ac:grpSpMk id="2050" creationId="{BB9965F7-8879-F149-070D-259D008B03AD}"/>
          </ac:grpSpMkLst>
        </pc:grpChg>
        <pc:grpChg chg="del">
          <ac:chgData name="Reimer, Julius" userId="dce9009a-0763-4f32-a21b-c9ca7ef5be15" providerId="ADAL" clId="{9D680911-F593-4481-BEE7-9F2A218EC5AB}" dt="2025-03-04T11:29:06.032" v="510" actId="478"/>
          <ac:grpSpMkLst>
            <pc:docMk/>
            <pc:sldMk cId="107843819" sldId="4927"/>
            <ac:grpSpMk id="2051" creationId="{81F3C96A-D405-C97F-4E12-D76C1C85BF96}"/>
          </ac:grpSpMkLst>
        </pc:grpChg>
        <pc:grpChg chg="mod">
          <ac:chgData name="Reimer, Julius" userId="dce9009a-0763-4f32-a21b-c9ca7ef5be15" providerId="ADAL" clId="{9D680911-F593-4481-BEE7-9F2A218EC5AB}" dt="2025-03-04T11:29:52.594" v="519" actId="1076"/>
          <ac:grpSpMkLst>
            <pc:docMk/>
            <pc:sldMk cId="107843819" sldId="4927"/>
            <ac:grpSpMk id="2052" creationId="{3EAB92E3-E24A-9F7C-6C0B-C558BA6F9905}"/>
          </ac:grpSpMkLst>
        </pc:grpChg>
        <pc:grpChg chg="add mod">
          <ac:chgData name="Reimer, Julius" userId="dce9009a-0763-4f32-a21b-c9ca7ef5be15" providerId="ADAL" clId="{9D680911-F593-4481-BEE7-9F2A218EC5AB}" dt="2025-03-04T14:12:47.766" v="540"/>
          <ac:grpSpMkLst>
            <pc:docMk/>
            <pc:sldMk cId="107843819" sldId="4927"/>
            <ac:grpSpMk id="2059" creationId="{81B0A94F-11D2-C3F3-0234-1A806E6F56A6}"/>
          </ac:grpSpMkLst>
        </pc:grpChg>
        <pc:grpChg chg="mod">
          <ac:chgData name="Reimer, Julius" userId="dce9009a-0763-4f32-a21b-c9ca7ef5be15" providerId="ADAL" clId="{9D680911-F593-4481-BEE7-9F2A218EC5AB}" dt="2025-03-04T14:12:47.766" v="540"/>
          <ac:grpSpMkLst>
            <pc:docMk/>
            <pc:sldMk cId="107843819" sldId="4927"/>
            <ac:grpSpMk id="2060" creationId="{00802A59-FE6C-7837-F71E-429FD741E857}"/>
          </ac:grpSpMkLst>
        </pc:grpChg>
        <pc:grpChg chg="del">
          <ac:chgData name="Reimer, Julius" userId="dce9009a-0763-4f32-a21b-c9ca7ef5be15" providerId="ADAL" clId="{9D680911-F593-4481-BEE7-9F2A218EC5AB}" dt="2025-03-04T11:29:04.937" v="509" actId="478"/>
          <ac:grpSpMkLst>
            <pc:docMk/>
            <pc:sldMk cId="107843819" sldId="4927"/>
            <ac:grpSpMk id="2060" creationId="{1950A905-9670-15FF-07C5-139889BC2986}"/>
          </ac:grpSpMkLst>
        </pc:grpChg>
        <pc:grpChg chg="add mod">
          <ac:chgData name="Reimer, Julius" userId="dce9009a-0763-4f32-a21b-c9ca7ef5be15" providerId="ADAL" clId="{9D680911-F593-4481-BEE7-9F2A218EC5AB}" dt="2025-03-04T14:12:47.766" v="540"/>
          <ac:grpSpMkLst>
            <pc:docMk/>
            <pc:sldMk cId="107843819" sldId="4927"/>
            <ac:grpSpMk id="2065" creationId="{7A992B97-1F89-EB17-1546-EFEB31487A49}"/>
          </ac:grpSpMkLst>
        </pc:grpChg>
        <pc:grpChg chg="mod">
          <ac:chgData name="Reimer, Julius" userId="dce9009a-0763-4f32-a21b-c9ca7ef5be15" providerId="ADAL" clId="{9D680911-F593-4481-BEE7-9F2A218EC5AB}" dt="2025-03-04T14:12:47.766" v="540"/>
          <ac:grpSpMkLst>
            <pc:docMk/>
            <pc:sldMk cId="107843819" sldId="4927"/>
            <ac:grpSpMk id="2066" creationId="{15D3D4C3-3FAF-A6FE-365D-496C3912F806}"/>
          </ac:grpSpMkLst>
        </pc:grpChg>
        <pc:grpChg chg="del">
          <ac:chgData name="Reimer, Julius" userId="dce9009a-0763-4f32-a21b-c9ca7ef5be15" providerId="ADAL" clId="{9D680911-F593-4481-BEE7-9F2A218EC5AB}" dt="2025-03-04T11:28:53.276" v="502" actId="478"/>
          <ac:grpSpMkLst>
            <pc:docMk/>
            <pc:sldMk cId="107843819" sldId="4927"/>
            <ac:grpSpMk id="2067" creationId="{341A43C0-CE99-DFEB-5500-4384B7ABA92F}"/>
          </ac:grpSpMkLst>
        </pc:grpChg>
        <pc:grpChg chg="del">
          <ac:chgData name="Reimer, Julius" userId="dce9009a-0763-4f32-a21b-c9ca7ef5be15" providerId="ADAL" clId="{9D680911-F593-4481-BEE7-9F2A218EC5AB}" dt="2025-03-04T11:28:53.276" v="502" actId="478"/>
          <ac:grpSpMkLst>
            <pc:docMk/>
            <pc:sldMk cId="107843819" sldId="4927"/>
            <ac:grpSpMk id="2071" creationId="{878555F6-A528-1BA8-B406-4484523930D9}"/>
          </ac:grpSpMkLst>
        </pc:grpChg>
        <pc:grpChg chg="add mod">
          <ac:chgData name="Reimer, Julius" userId="dce9009a-0763-4f32-a21b-c9ca7ef5be15" providerId="ADAL" clId="{9D680911-F593-4481-BEE7-9F2A218EC5AB}" dt="2025-03-04T14:12:47.766" v="540"/>
          <ac:grpSpMkLst>
            <pc:docMk/>
            <pc:sldMk cId="107843819" sldId="4927"/>
            <ac:grpSpMk id="2071" creationId="{EDB8C023-AB2A-6D90-1B0E-0A940159C8BD}"/>
          </ac:grpSpMkLst>
        </pc:grpChg>
        <pc:grpChg chg="mod">
          <ac:chgData name="Reimer, Julius" userId="dce9009a-0763-4f32-a21b-c9ca7ef5be15" providerId="ADAL" clId="{9D680911-F593-4481-BEE7-9F2A218EC5AB}" dt="2025-03-04T14:12:47.766" v="540"/>
          <ac:grpSpMkLst>
            <pc:docMk/>
            <pc:sldMk cId="107843819" sldId="4927"/>
            <ac:grpSpMk id="2072" creationId="{2C2A80F1-3855-1E67-ED45-47831F5435F9}"/>
          </ac:grpSpMkLst>
        </pc:grpChg>
        <pc:grpChg chg="add mod">
          <ac:chgData name="Reimer, Julius" userId="dce9009a-0763-4f32-a21b-c9ca7ef5be15" providerId="ADAL" clId="{9D680911-F593-4481-BEE7-9F2A218EC5AB}" dt="2025-03-04T14:12:47.766" v="540"/>
          <ac:grpSpMkLst>
            <pc:docMk/>
            <pc:sldMk cId="107843819" sldId="4927"/>
            <ac:grpSpMk id="2077" creationId="{3ABE8551-F6DD-D875-285C-BD61ACEE3949}"/>
          </ac:grpSpMkLst>
        </pc:grpChg>
        <pc:grpChg chg="mod">
          <ac:chgData name="Reimer, Julius" userId="dce9009a-0763-4f32-a21b-c9ca7ef5be15" providerId="ADAL" clId="{9D680911-F593-4481-BEE7-9F2A218EC5AB}" dt="2025-03-04T14:12:47.766" v="540"/>
          <ac:grpSpMkLst>
            <pc:docMk/>
            <pc:sldMk cId="107843819" sldId="4927"/>
            <ac:grpSpMk id="2078" creationId="{10572B1C-1D9D-288B-A5CA-719614C45958}"/>
          </ac:grpSpMkLst>
        </pc:grpChg>
        <pc:grpChg chg="del">
          <ac:chgData name="Reimer, Julius" userId="dce9009a-0763-4f32-a21b-c9ca7ef5be15" providerId="ADAL" clId="{9D680911-F593-4481-BEE7-9F2A218EC5AB}" dt="2025-03-04T11:28:50.762" v="501" actId="478"/>
          <ac:grpSpMkLst>
            <pc:docMk/>
            <pc:sldMk cId="107843819" sldId="4927"/>
            <ac:grpSpMk id="2079" creationId="{4392470C-1DAD-1D18-89CD-D4A6EE65CFD2}"/>
          </ac:grpSpMkLst>
        </pc:grpChg>
        <pc:grpChg chg="add del mod">
          <ac:chgData name="Reimer, Julius" userId="dce9009a-0763-4f32-a21b-c9ca7ef5be15" providerId="ADAL" clId="{9D680911-F593-4481-BEE7-9F2A218EC5AB}" dt="2025-03-04T14:17:09.338" v="595" actId="478"/>
          <ac:grpSpMkLst>
            <pc:docMk/>
            <pc:sldMk cId="107843819" sldId="4927"/>
            <ac:grpSpMk id="2080" creationId="{4B40D61F-28E8-3E67-FDC2-51351E0EA694}"/>
          </ac:grpSpMkLst>
        </pc:grpChg>
        <pc:grpChg chg="mod">
          <ac:chgData name="Reimer, Julius" userId="dce9009a-0763-4f32-a21b-c9ca7ef5be15" providerId="ADAL" clId="{9D680911-F593-4481-BEE7-9F2A218EC5AB}" dt="2025-03-04T14:16:21.049" v="583"/>
          <ac:grpSpMkLst>
            <pc:docMk/>
            <pc:sldMk cId="107843819" sldId="4927"/>
            <ac:grpSpMk id="2082" creationId="{3F365EB3-EFCA-430A-721C-8D17B32380C3}"/>
          </ac:grpSpMkLst>
        </pc:grpChg>
        <pc:grpChg chg="add del mod">
          <ac:chgData name="Reimer, Julius" userId="dce9009a-0763-4f32-a21b-c9ca7ef5be15" providerId="ADAL" clId="{9D680911-F593-4481-BEE7-9F2A218EC5AB}" dt="2025-03-04T14:17:09.338" v="595" actId="478"/>
          <ac:grpSpMkLst>
            <pc:docMk/>
            <pc:sldMk cId="107843819" sldId="4927"/>
            <ac:grpSpMk id="2085" creationId="{5EC4CB68-F42E-064C-7ECD-4B8029B20CC4}"/>
          </ac:grpSpMkLst>
        </pc:grpChg>
        <pc:grpChg chg="mod">
          <ac:chgData name="Reimer, Julius" userId="dce9009a-0763-4f32-a21b-c9ca7ef5be15" providerId="ADAL" clId="{9D680911-F593-4481-BEE7-9F2A218EC5AB}" dt="2025-03-04T14:16:24.429" v="585"/>
          <ac:grpSpMkLst>
            <pc:docMk/>
            <pc:sldMk cId="107843819" sldId="4927"/>
            <ac:grpSpMk id="2087" creationId="{C396ED9E-9EE6-F744-CA17-E5B7C6304C88}"/>
          </ac:grpSpMkLst>
        </pc:grpChg>
        <pc:grpChg chg="add del mod">
          <ac:chgData name="Reimer, Julius" userId="dce9009a-0763-4f32-a21b-c9ca7ef5be15" providerId="ADAL" clId="{9D680911-F593-4481-BEE7-9F2A218EC5AB}" dt="2025-03-04T14:17:09.338" v="595" actId="478"/>
          <ac:grpSpMkLst>
            <pc:docMk/>
            <pc:sldMk cId="107843819" sldId="4927"/>
            <ac:grpSpMk id="2090" creationId="{3B687837-36CB-BE16-B92C-D7146A50C7A3}"/>
          </ac:grpSpMkLst>
        </pc:grpChg>
        <pc:grpChg chg="mod">
          <ac:chgData name="Reimer, Julius" userId="dce9009a-0763-4f32-a21b-c9ca7ef5be15" providerId="ADAL" clId="{9D680911-F593-4481-BEE7-9F2A218EC5AB}" dt="2025-03-04T14:16:25.459" v="586"/>
          <ac:grpSpMkLst>
            <pc:docMk/>
            <pc:sldMk cId="107843819" sldId="4927"/>
            <ac:grpSpMk id="2092" creationId="{5985B567-EE81-4EBE-3E3D-F16A130BBDDE}"/>
          </ac:grpSpMkLst>
        </pc:grpChg>
        <pc:grpChg chg="add del mod">
          <ac:chgData name="Reimer, Julius" userId="dce9009a-0763-4f32-a21b-c9ca7ef5be15" providerId="ADAL" clId="{9D680911-F593-4481-BEE7-9F2A218EC5AB}" dt="2025-03-04T14:17:09.338" v="595" actId="478"/>
          <ac:grpSpMkLst>
            <pc:docMk/>
            <pc:sldMk cId="107843819" sldId="4927"/>
            <ac:grpSpMk id="2095" creationId="{58E7DB9F-7835-0344-74AD-A77638A38758}"/>
          </ac:grpSpMkLst>
        </pc:grpChg>
        <pc:grpChg chg="mod">
          <ac:chgData name="Reimer, Julius" userId="dce9009a-0763-4f32-a21b-c9ca7ef5be15" providerId="ADAL" clId="{9D680911-F593-4481-BEE7-9F2A218EC5AB}" dt="2025-03-04T14:16:27.793" v="587"/>
          <ac:grpSpMkLst>
            <pc:docMk/>
            <pc:sldMk cId="107843819" sldId="4927"/>
            <ac:grpSpMk id="2097" creationId="{76976207-A932-A6D0-987B-4E05E9F32B90}"/>
          </ac:grpSpMkLst>
        </pc:grpChg>
        <pc:grpChg chg="add del mod">
          <ac:chgData name="Reimer, Julius" userId="dce9009a-0763-4f32-a21b-c9ca7ef5be15" providerId="ADAL" clId="{9D680911-F593-4481-BEE7-9F2A218EC5AB}" dt="2025-03-04T14:16:57.218" v="592" actId="478"/>
          <ac:grpSpMkLst>
            <pc:docMk/>
            <pc:sldMk cId="107843819" sldId="4927"/>
            <ac:grpSpMk id="2100" creationId="{847218B2-86CD-138E-4527-62D31EDB778B}"/>
          </ac:grpSpMkLst>
        </pc:grpChg>
        <pc:grpChg chg="mod">
          <ac:chgData name="Reimer, Julius" userId="dce9009a-0763-4f32-a21b-c9ca7ef5be15" providerId="ADAL" clId="{9D680911-F593-4481-BEE7-9F2A218EC5AB}" dt="2025-03-04T14:16:33.269" v="588"/>
          <ac:grpSpMkLst>
            <pc:docMk/>
            <pc:sldMk cId="107843819" sldId="4927"/>
            <ac:grpSpMk id="2102" creationId="{D7C8A718-F098-B420-0C4A-587337DD0F43}"/>
          </ac:grpSpMkLst>
        </pc:grpChg>
        <pc:grpChg chg="add del mod">
          <ac:chgData name="Reimer, Julius" userId="dce9009a-0763-4f32-a21b-c9ca7ef5be15" providerId="ADAL" clId="{9D680911-F593-4481-BEE7-9F2A218EC5AB}" dt="2025-03-04T14:16:57.218" v="592" actId="478"/>
          <ac:grpSpMkLst>
            <pc:docMk/>
            <pc:sldMk cId="107843819" sldId="4927"/>
            <ac:grpSpMk id="2105" creationId="{3F664FAE-0467-CFF3-E0F4-4B7C1A0BB67A}"/>
          </ac:grpSpMkLst>
        </pc:grpChg>
        <pc:grpChg chg="mod">
          <ac:chgData name="Reimer, Julius" userId="dce9009a-0763-4f32-a21b-c9ca7ef5be15" providerId="ADAL" clId="{9D680911-F593-4481-BEE7-9F2A218EC5AB}" dt="2025-03-04T14:16:33.269" v="588"/>
          <ac:grpSpMkLst>
            <pc:docMk/>
            <pc:sldMk cId="107843819" sldId="4927"/>
            <ac:grpSpMk id="2107" creationId="{F797DEA1-2AE4-1D89-83AE-962DD2956D92}"/>
          </ac:grpSpMkLst>
        </pc:grpChg>
        <pc:grpChg chg="add del mod">
          <ac:chgData name="Reimer, Julius" userId="dce9009a-0763-4f32-a21b-c9ca7ef5be15" providerId="ADAL" clId="{9D680911-F593-4481-BEE7-9F2A218EC5AB}" dt="2025-03-04T14:16:57.218" v="592" actId="478"/>
          <ac:grpSpMkLst>
            <pc:docMk/>
            <pc:sldMk cId="107843819" sldId="4927"/>
            <ac:grpSpMk id="2110" creationId="{43BF2267-7FB0-F201-4CA6-11A0A0BF45B9}"/>
          </ac:grpSpMkLst>
        </pc:grpChg>
        <pc:grpChg chg="mod">
          <ac:chgData name="Reimer, Julius" userId="dce9009a-0763-4f32-a21b-c9ca7ef5be15" providerId="ADAL" clId="{9D680911-F593-4481-BEE7-9F2A218EC5AB}" dt="2025-03-04T14:16:33.269" v="588"/>
          <ac:grpSpMkLst>
            <pc:docMk/>
            <pc:sldMk cId="107843819" sldId="4927"/>
            <ac:grpSpMk id="2112" creationId="{58B0079A-04FB-1AB1-0452-B40678715712}"/>
          </ac:grpSpMkLst>
        </pc:grpChg>
        <pc:grpChg chg="add del mod">
          <ac:chgData name="Reimer, Julius" userId="dce9009a-0763-4f32-a21b-c9ca7ef5be15" providerId="ADAL" clId="{9D680911-F593-4481-BEE7-9F2A218EC5AB}" dt="2025-03-04T14:16:57.218" v="592" actId="478"/>
          <ac:grpSpMkLst>
            <pc:docMk/>
            <pc:sldMk cId="107843819" sldId="4927"/>
            <ac:grpSpMk id="2115" creationId="{70CE1B72-DD34-B562-5CE7-63DB50C5E671}"/>
          </ac:grpSpMkLst>
        </pc:grpChg>
        <pc:grpChg chg="mod">
          <ac:chgData name="Reimer, Julius" userId="dce9009a-0763-4f32-a21b-c9ca7ef5be15" providerId="ADAL" clId="{9D680911-F593-4481-BEE7-9F2A218EC5AB}" dt="2025-03-04T14:16:33.269" v="588"/>
          <ac:grpSpMkLst>
            <pc:docMk/>
            <pc:sldMk cId="107843819" sldId="4927"/>
            <ac:grpSpMk id="2117" creationId="{6D393EBF-D117-6941-C835-4EFD5FDE1C22}"/>
          </ac:grpSpMkLst>
        </pc:grpChg>
        <pc:grpChg chg="add del mod">
          <ac:chgData name="Reimer, Julius" userId="dce9009a-0763-4f32-a21b-c9ca7ef5be15" providerId="ADAL" clId="{9D680911-F593-4481-BEE7-9F2A218EC5AB}" dt="2025-03-04T14:16:57.218" v="592" actId="478"/>
          <ac:grpSpMkLst>
            <pc:docMk/>
            <pc:sldMk cId="107843819" sldId="4927"/>
            <ac:grpSpMk id="2120" creationId="{07E6A215-5353-6E63-6C81-A14617EFEE6C}"/>
          </ac:grpSpMkLst>
        </pc:grpChg>
        <pc:grpChg chg="mod">
          <ac:chgData name="Reimer, Julius" userId="dce9009a-0763-4f32-a21b-c9ca7ef5be15" providerId="ADAL" clId="{9D680911-F593-4481-BEE7-9F2A218EC5AB}" dt="2025-03-04T14:16:33.269" v="588"/>
          <ac:grpSpMkLst>
            <pc:docMk/>
            <pc:sldMk cId="107843819" sldId="4927"/>
            <ac:grpSpMk id="2122" creationId="{0D1FB6DB-403A-6707-7E4F-C65AFD69E709}"/>
          </ac:grpSpMkLst>
        </pc:grpChg>
        <pc:grpChg chg="add del mod">
          <ac:chgData name="Reimer, Julius" userId="dce9009a-0763-4f32-a21b-c9ca7ef5be15" providerId="ADAL" clId="{9D680911-F593-4481-BEE7-9F2A218EC5AB}" dt="2025-03-04T14:16:57.218" v="592" actId="478"/>
          <ac:grpSpMkLst>
            <pc:docMk/>
            <pc:sldMk cId="107843819" sldId="4927"/>
            <ac:grpSpMk id="2125" creationId="{A37953BF-1AEF-1AD0-6D55-122195F92EDD}"/>
          </ac:grpSpMkLst>
        </pc:grpChg>
        <pc:grpChg chg="mod">
          <ac:chgData name="Reimer, Julius" userId="dce9009a-0763-4f32-a21b-c9ca7ef5be15" providerId="ADAL" clId="{9D680911-F593-4481-BEE7-9F2A218EC5AB}" dt="2025-03-04T14:16:41.895" v="590"/>
          <ac:grpSpMkLst>
            <pc:docMk/>
            <pc:sldMk cId="107843819" sldId="4927"/>
            <ac:grpSpMk id="2127" creationId="{3B405279-21A2-05C6-97E4-D832422777E3}"/>
          </ac:grpSpMkLst>
        </pc:grpChg>
        <pc:grpChg chg="add del mod">
          <ac:chgData name="Reimer, Julius" userId="dce9009a-0763-4f32-a21b-c9ca7ef5be15" providerId="ADAL" clId="{9D680911-F593-4481-BEE7-9F2A218EC5AB}" dt="2025-03-04T14:16:57.218" v="592" actId="478"/>
          <ac:grpSpMkLst>
            <pc:docMk/>
            <pc:sldMk cId="107843819" sldId="4927"/>
            <ac:grpSpMk id="2130" creationId="{EA753776-2F8D-F6B5-3944-AA7DABC0B884}"/>
          </ac:grpSpMkLst>
        </pc:grpChg>
        <pc:grpChg chg="mod">
          <ac:chgData name="Reimer, Julius" userId="dce9009a-0763-4f32-a21b-c9ca7ef5be15" providerId="ADAL" clId="{9D680911-F593-4481-BEE7-9F2A218EC5AB}" dt="2025-03-04T14:16:41.895" v="590"/>
          <ac:grpSpMkLst>
            <pc:docMk/>
            <pc:sldMk cId="107843819" sldId="4927"/>
            <ac:grpSpMk id="2132" creationId="{B427DC3C-DE0A-F9D4-5AC8-453B17366AB0}"/>
          </ac:grpSpMkLst>
        </pc:grpChg>
        <pc:grpChg chg="add del mod">
          <ac:chgData name="Reimer, Julius" userId="dce9009a-0763-4f32-a21b-c9ca7ef5be15" providerId="ADAL" clId="{9D680911-F593-4481-BEE7-9F2A218EC5AB}" dt="2025-03-04T14:16:57.218" v="592" actId="478"/>
          <ac:grpSpMkLst>
            <pc:docMk/>
            <pc:sldMk cId="107843819" sldId="4927"/>
            <ac:grpSpMk id="2135" creationId="{3CF4C10C-29A9-583D-1C2B-6D699BDAFE51}"/>
          </ac:grpSpMkLst>
        </pc:grpChg>
        <pc:grpChg chg="mod">
          <ac:chgData name="Reimer, Julius" userId="dce9009a-0763-4f32-a21b-c9ca7ef5be15" providerId="ADAL" clId="{9D680911-F593-4481-BEE7-9F2A218EC5AB}" dt="2025-03-04T14:16:41.895" v="590"/>
          <ac:grpSpMkLst>
            <pc:docMk/>
            <pc:sldMk cId="107843819" sldId="4927"/>
            <ac:grpSpMk id="2137" creationId="{30A0270E-6C56-2B93-E602-82308CE83B75}"/>
          </ac:grpSpMkLst>
        </pc:grpChg>
        <pc:grpChg chg="add del mod">
          <ac:chgData name="Reimer, Julius" userId="dce9009a-0763-4f32-a21b-c9ca7ef5be15" providerId="ADAL" clId="{9D680911-F593-4481-BEE7-9F2A218EC5AB}" dt="2025-03-04T14:16:57.218" v="592" actId="478"/>
          <ac:grpSpMkLst>
            <pc:docMk/>
            <pc:sldMk cId="107843819" sldId="4927"/>
            <ac:grpSpMk id="2140" creationId="{449AAFAC-F2D8-B8DC-0540-35A8594A0D5A}"/>
          </ac:grpSpMkLst>
        </pc:grpChg>
        <pc:grpChg chg="mod">
          <ac:chgData name="Reimer, Julius" userId="dce9009a-0763-4f32-a21b-c9ca7ef5be15" providerId="ADAL" clId="{9D680911-F593-4481-BEE7-9F2A218EC5AB}" dt="2025-03-04T14:16:41.895" v="590"/>
          <ac:grpSpMkLst>
            <pc:docMk/>
            <pc:sldMk cId="107843819" sldId="4927"/>
            <ac:grpSpMk id="2142" creationId="{69522429-1126-73BB-EDE4-EC8D086FB8F1}"/>
          </ac:grpSpMkLst>
        </pc:grpChg>
        <pc:grpChg chg="add del mod">
          <ac:chgData name="Reimer, Julius" userId="dce9009a-0763-4f32-a21b-c9ca7ef5be15" providerId="ADAL" clId="{9D680911-F593-4481-BEE7-9F2A218EC5AB}" dt="2025-03-04T14:16:57.218" v="592" actId="478"/>
          <ac:grpSpMkLst>
            <pc:docMk/>
            <pc:sldMk cId="107843819" sldId="4927"/>
            <ac:grpSpMk id="2145" creationId="{14889FB3-88DE-CBE1-62ED-73ACC546D41B}"/>
          </ac:grpSpMkLst>
        </pc:grpChg>
        <pc:grpChg chg="mod">
          <ac:chgData name="Reimer, Julius" userId="dce9009a-0763-4f32-a21b-c9ca7ef5be15" providerId="ADAL" clId="{9D680911-F593-4481-BEE7-9F2A218EC5AB}" dt="2025-03-04T14:16:41.895" v="590"/>
          <ac:grpSpMkLst>
            <pc:docMk/>
            <pc:sldMk cId="107843819" sldId="4927"/>
            <ac:grpSpMk id="2147" creationId="{15826CF4-9460-D690-1A16-9BDC18FFAA92}"/>
          </ac:grpSpMkLst>
        </pc:grpChg>
        <pc:grpChg chg="add del mod">
          <ac:chgData name="Reimer, Julius" userId="dce9009a-0763-4f32-a21b-c9ca7ef5be15" providerId="ADAL" clId="{9D680911-F593-4481-BEE7-9F2A218EC5AB}" dt="2025-03-04T14:16:57.218" v="592" actId="478"/>
          <ac:grpSpMkLst>
            <pc:docMk/>
            <pc:sldMk cId="107843819" sldId="4927"/>
            <ac:grpSpMk id="2150" creationId="{12FF16CE-77CF-9FDA-9C61-54410D572137}"/>
          </ac:grpSpMkLst>
        </pc:grpChg>
        <pc:grpChg chg="mod">
          <ac:chgData name="Reimer, Julius" userId="dce9009a-0763-4f32-a21b-c9ca7ef5be15" providerId="ADAL" clId="{9D680911-F593-4481-BEE7-9F2A218EC5AB}" dt="2025-03-04T14:16:43.209" v="591"/>
          <ac:grpSpMkLst>
            <pc:docMk/>
            <pc:sldMk cId="107843819" sldId="4927"/>
            <ac:grpSpMk id="2152" creationId="{B8A62763-9439-5077-4A54-CC6A1EE17783}"/>
          </ac:grpSpMkLst>
        </pc:grpChg>
        <pc:grpChg chg="add del mod">
          <ac:chgData name="Reimer, Julius" userId="dce9009a-0763-4f32-a21b-c9ca7ef5be15" providerId="ADAL" clId="{9D680911-F593-4481-BEE7-9F2A218EC5AB}" dt="2025-03-04T14:16:57.218" v="592" actId="478"/>
          <ac:grpSpMkLst>
            <pc:docMk/>
            <pc:sldMk cId="107843819" sldId="4927"/>
            <ac:grpSpMk id="2155" creationId="{079CC996-7A7A-D30D-01FB-7D01806E948E}"/>
          </ac:grpSpMkLst>
        </pc:grpChg>
        <pc:grpChg chg="mod">
          <ac:chgData name="Reimer, Julius" userId="dce9009a-0763-4f32-a21b-c9ca7ef5be15" providerId="ADAL" clId="{9D680911-F593-4481-BEE7-9F2A218EC5AB}" dt="2025-03-04T14:16:43.209" v="591"/>
          <ac:grpSpMkLst>
            <pc:docMk/>
            <pc:sldMk cId="107843819" sldId="4927"/>
            <ac:grpSpMk id="2157" creationId="{56BCE576-5A6C-AB86-A4BB-62CF2789AB00}"/>
          </ac:grpSpMkLst>
        </pc:grpChg>
        <pc:grpChg chg="add del mod">
          <ac:chgData name="Reimer, Julius" userId="dce9009a-0763-4f32-a21b-c9ca7ef5be15" providerId="ADAL" clId="{9D680911-F593-4481-BEE7-9F2A218EC5AB}" dt="2025-03-04T14:16:57.218" v="592" actId="478"/>
          <ac:grpSpMkLst>
            <pc:docMk/>
            <pc:sldMk cId="107843819" sldId="4927"/>
            <ac:grpSpMk id="2160" creationId="{217FA102-BBA6-9E2B-6C95-8B3C757DAACC}"/>
          </ac:grpSpMkLst>
        </pc:grpChg>
        <pc:grpChg chg="mod">
          <ac:chgData name="Reimer, Julius" userId="dce9009a-0763-4f32-a21b-c9ca7ef5be15" providerId="ADAL" clId="{9D680911-F593-4481-BEE7-9F2A218EC5AB}" dt="2025-03-04T14:16:43.209" v="591"/>
          <ac:grpSpMkLst>
            <pc:docMk/>
            <pc:sldMk cId="107843819" sldId="4927"/>
            <ac:grpSpMk id="2162" creationId="{0D8BF3F6-FD81-871A-5373-A35321659034}"/>
          </ac:grpSpMkLst>
        </pc:grpChg>
        <pc:grpChg chg="add del mod">
          <ac:chgData name="Reimer, Julius" userId="dce9009a-0763-4f32-a21b-c9ca7ef5be15" providerId="ADAL" clId="{9D680911-F593-4481-BEE7-9F2A218EC5AB}" dt="2025-03-04T14:16:57.218" v="592" actId="478"/>
          <ac:grpSpMkLst>
            <pc:docMk/>
            <pc:sldMk cId="107843819" sldId="4927"/>
            <ac:grpSpMk id="2165" creationId="{B2B2549B-C08D-688F-B6CE-98A8161A17A3}"/>
          </ac:grpSpMkLst>
        </pc:grpChg>
        <pc:grpChg chg="mod">
          <ac:chgData name="Reimer, Julius" userId="dce9009a-0763-4f32-a21b-c9ca7ef5be15" providerId="ADAL" clId="{9D680911-F593-4481-BEE7-9F2A218EC5AB}" dt="2025-03-04T14:16:43.209" v="591"/>
          <ac:grpSpMkLst>
            <pc:docMk/>
            <pc:sldMk cId="107843819" sldId="4927"/>
            <ac:grpSpMk id="2167" creationId="{84AEA1C9-23C7-418E-8126-AD20C8CC1707}"/>
          </ac:grpSpMkLst>
        </pc:grpChg>
        <pc:grpChg chg="add del mod">
          <ac:chgData name="Reimer, Julius" userId="dce9009a-0763-4f32-a21b-c9ca7ef5be15" providerId="ADAL" clId="{9D680911-F593-4481-BEE7-9F2A218EC5AB}" dt="2025-03-04T14:16:57.218" v="592" actId="478"/>
          <ac:grpSpMkLst>
            <pc:docMk/>
            <pc:sldMk cId="107843819" sldId="4927"/>
            <ac:grpSpMk id="2170" creationId="{3E030D82-F7CC-9B9C-202D-900E8A0FEB7C}"/>
          </ac:grpSpMkLst>
        </pc:grpChg>
        <pc:grpChg chg="mod">
          <ac:chgData name="Reimer, Julius" userId="dce9009a-0763-4f32-a21b-c9ca7ef5be15" providerId="ADAL" clId="{9D680911-F593-4481-BEE7-9F2A218EC5AB}" dt="2025-03-04T14:16:43.209" v="591"/>
          <ac:grpSpMkLst>
            <pc:docMk/>
            <pc:sldMk cId="107843819" sldId="4927"/>
            <ac:grpSpMk id="2172" creationId="{94A27ADB-3EE0-E6F7-89A1-26D1FEED7383}"/>
          </ac:grpSpMkLst>
        </pc:grpChg>
        <pc:grpChg chg="add del mod">
          <ac:chgData name="Reimer, Julius" userId="dce9009a-0763-4f32-a21b-c9ca7ef5be15" providerId="ADAL" clId="{9D680911-F593-4481-BEE7-9F2A218EC5AB}" dt="2025-03-04T14:21:32.434" v="806" actId="478"/>
          <ac:grpSpMkLst>
            <pc:docMk/>
            <pc:sldMk cId="107843819" sldId="4927"/>
            <ac:grpSpMk id="2175" creationId="{E32F101B-D214-7DAD-4E0E-0F5FEC9104F8}"/>
          </ac:grpSpMkLst>
        </pc:grpChg>
        <pc:grpChg chg="mod topLvl">
          <ac:chgData name="Reimer, Julius" userId="dce9009a-0763-4f32-a21b-c9ca7ef5be15" providerId="ADAL" clId="{9D680911-F593-4481-BEE7-9F2A218EC5AB}" dt="2025-03-04T14:21:36.378" v="808" actId="164"/>
          <ac:grpSpMkLst>
            <pc:docMk/>
            <pc:sldMk cId="107843819" sldId="4927"/>
            <ac:grpSpMk id="2177" creationId="{AADC8C42-A308-1E74-4D48-19E90A34960C}"/>
          </ac:grpSpMkLst>
        </pc:grpChg>
        <pc:grpChg chg="add del mod">
          <ac:chgData name="Reimer, Julius" userId="dce9009a-0763-4f32-a21b-c9ca7ef5be15" providerId="ADAL" clId="{9D680911-F593-4481-BEE7-9F2A218EC5AB}" dt="2025-03-04T14:40:57.739" v="1110" actId="478"/>
          <ac:grpSpMkLst>
            <pc:docMk/>
            <pc:sldMk cId="107843819" sldId="4927"/>
            <ac:grpSpMk id="2180" creationId="{647F96FE-6569-E601-733C-2F23C41F9CDA}"/>
          </ac:grpSpMkLst>
        </pc:grpChg>
        <pc:grpChg chg="mod topLvl">
          <ac:chgData name="Reimer, Julius" userId="dce9009a-0763-4f32-a21b-c9ca7ef5be15" providerId="ADAL" clId="{9D680911-F593-4481-BEE7-9F2A218EC5AB}" dt="2025-03-04T14:41:05.154" v="1113" actId="164"/>
          <ac:grpSpMkLst>
            <pc:docMk/>
            <pc:sldMk cId="107843819" sldId="4927"/>
            <ac:grpSpMk id="2182" creationId="{AAAB8473-6B48-94A0-6913-3ECB369D00D6}"/>
          </ac:grpSpMkLst>
        </pc:grpChg>
        <pc:grpChg chg="add del mod">
          <ac:chgData name="Reimer, Julius" userId="dce9009a-0763-4f32-a21b-c9ca7ef5be15" providerId="ADAL" clId="{9D680911-F593-4481-BEE7-9F2A218EC5AB}" dt="2025-03-04T14:38:38.492" v="1093" actId="478"/>
          <ac:grpSpMkLst>
            <pc:docMk/>
            <pc:sldMk cId="107843819" sldId="4927"/>
            <ac:grpSpMk id="2185" creationId="{AFA804A3-7FDC-E3B2-30C8-9FD018E95331}"/>
          </ac:grpSpMkLst>
        </pc:grpChg>
        <pc:grpChg chg="mod topLvl">
          <ac:chgData name="Reimer, Julius" userId="dce9009a-0763-4f32-a21b-c9ca7ef5be15" providerId="ADAL" clId="{9D680911-F593-4481-BEE7-9F2A218EC5AB}" dt="2025-03-04T14:38:40.985" v="1094" actId="164"/>
          <ac:grpSpMkLst>
            <pc:docMk/>
            <pc:sldMk cId="107843819" sldId="4927"/>
            <ac:grpSpMk id="2187" creationId="{770A7DB9-B34E-4960-3FE0-B693D11E1E4A}"/>
          </ac:grpSpMkLst>
        </pc:grpChg>
        <pc:grpChg chg="add mod">
          <ac:chgData name="Reimer, Julius" userId="dce9009a-0763-4f32-a21b-c9ca7ef5be15" providerId="ADAL" clId="{9D680911-F593-4481-BEE7-9F2A218EC5AB}" dt="2025-03-04T15:02:39.070" v="1585" actId="1076"/>
          <ac:grpSpMkLst>
            <pc:docMk/>
            <pc:sldMk cId="107843819" sldId="4927"/>
            <ac:grpSpMk id="2192" creationId="{349CAF6C-F88D-6B9D-CAE2-1991DC093342}"/>
          </ac:grpSpMkLst>
        </pc:grpChg>
        <pc:grpChg chg="add mod">
          <ac:chgData name="Reimer, Julius" userId="dce9009a-0763-4f32-a21b-c9ca7ef5be15" providerId="ADAL" clId="{9D680911-F593-4481-BEE7-9F2A218EC5AB}" dt="2025-03-04T15:23:47.380" v="1675" actId="1076"/>
          <ac:grpSpMkLst>
            <pc:docMk/>
            <pc:sldMk cId="107843819" sldId="4927"/>
            <ac:grpSpMk id="2193" creationId="{40D8FCB2-45FD-6F78-F32D-5E65B490885B}"/>
          </ac:grpSpMkLst>
        </pc:grpChg>
        <pc:grpChg chg="mod">
          <ac:chgData name="Reimer, Julius" userId="dce9009a-0763-4f32-a21b-c9ca7ef5be15" providerId="ADAL" clId="{9D680911-F593-4481-BEE7-9F2A218EC5AB}" dt="2025-03-04T14:24:06.150" v="814"/>
          <ac:grpSpMkLst>
            <pc:docMk/>
            <pc:sldMk cId="107843819" sldId="4927"/>
            <ac:grpSpMk id="2195" creationId="{92FCD22E-B297-D342-9038-020FD7BDA205}"/>
          </ac:grpSpMkLst>
        </pc:grpChg>
        <pc:grpChg chg="add mod">
          <ac:chgData name="Reimer, Julius" userId="dce9009a-0763-4f32-a21b-c9ca7ef5be15" providerId="ADAL" clId="{9D680911-F593-4481-BEE7-9F2A218EC5AB}" dt="2025-03-04T14:24:10.989" v="815" actId="1076"/>
          <ac:grpSpMkLst>
            <pc:docMk/>
            <pc:sldMk cId="107843819" sldId="4927"/>
            <ac:grpSpMk id="2198" creationId="{00B371E2-E67C-D774-BAA1-5AF7D7C64C8D}"/>
          </ac:grpSpMkLst>
        </pc:grpChg>
        <pc:grpChg chg="mod">
          <ac:chgData name="Reimer, Julius" userId="dce9009a-0763-4f32-a21b-c9ca7ef5be15" providerId="ADAL" clId="{9D680911-F593-4481-BEE7-9F2A218EC5AB}" dt="2025-03-04T14:24:06.150" v="814"/>
          <ac:grpSpMkLst>
            <pc:docMk/>
            <pc:sldMk cId="107843819" sldId="4927"/>
            <ac:grpSpMk id="2200" creationId="{6C6B2A08-450B-9CFC-6B48-2931BA1FE7A3}"/>
          </ac:grpSpMkLst>
        </pc:grpChg>
        <pc:grpChg chg="add del mod">
          <ac:chgData name="Reimer, Julius" userId="dce9009a-0763-4f32-a21b-c9ca7ef5be15" providerId="ADAL" clId="{9D680911-F593-4481-BEE7-9F2A218EC5AB}" dt="2025-03-04T14:39:00.373" v="1097" actId="478"/>
          <ac:grpSpMkLst>
            <pc:docMk/>
            <pc:sldMk cId="107843819" sldId="4927"/>
            <ac:grpSpMk id="2203" creationId="{49B07845-8238-B742-2F47-F06510C16038}"/>
          </ac:grpSpMkLst>
        </pc:grpChg>
        <pc:grpChg chg="mod topLvl">
          <ac:chgData name="Reimer, Julius" userId="dce9009a-0763-4f32-a21b-c9ca7ef5be15" providerId="ADAL" clId="{9D680911-F593-4481-BEE7-9F2A218EC5AB}" dt="2025-03-04T14:39:03.024" v="1098" actId="164"/>
          <ac:grpSpMkLst>
            <pc:docMk/>
            <pc:sldMk cId="107843819" sldId="4927"/>
            <ac:grpSpMk id="2205" creationId="{64224415-8E08-AC85-B4B7-A4C2244AC72F}"/>
          </ac:grpSpMkLst>
        </pc:grpChg>
        <pc:grpChg chg="add del mod">
          <ac:chgData name="Reimer, Julius" userId="dce9009a-0763-4f32-a21b-c9ca7ef5be15" providerId="ADAL" clId="{9D680911-F593-4481-BEE7-9F2A218EC5AB}" dt="2025-03-04T14:38:28.130" v="1088" actId="478"/>
          <ac:grpSpMkLst>
            <pc:docMk/>
            <pc:sldMk cId="107843819" sldId="4927"/>
            <ac:grpSpMk id="2208" creationId="{90758C71-9AAB-53F9-4AFE-7CE8DFBF9CED}"/>
          </ac:grpSpMkLst>
        </pc:grpChg>
        <pc:grpChg chg="mod topLvl">
          <ac:chgData name="Reimer, Julius" userId="dce9009a-0763-4f32-a21b-c9ca7ef5be15" providerId="ADAL" clId="{9D680911-F593-4481-BEE7-9F2A218EC5AB}" dt="2025-03-04T14:38:30.826" v="1089" actId="164"/>
          <ac:grpSpMkLst>
            <pc:docMk/>
            <pc:sldMk cId="107843819" sldId="4927"/>
            <ac:grpSpMk id="2209" creationId="{6BCFA6C1-4685-CB92-32BC-C81C84F1668B}"/>
          </ac:grpSpMkLst>
        </pc:grpChg>
        <pc:grpChg chg="add mod">
          <ac:chgData name="Reimer, Julius" userId="dce9009a-0763-4f32-a21b-c9ca7ef5be15" providerId="ADAL" clId="{9D680911-F593-4481-BEE7-9F2A218EC5AB}" dt="2025-03-04T14:38:32.635" v="1091" actId="1076"/>
          <ac:grpSpMkLst>
            <pc:docMk/>
            <pc:sldMk cId="107843819" sldId="4927"/>
            <ac:grpSpMk id="2216" creationId="{F33CAC04-CB0F-FBB5-116D-06C2E6B4A093}"/>
          </ac:grpSpMkLst>
        </pc:grpChg>
        <pc:grpChg chg="add mod">
          <ac:chgData name="Reimer, Julius" userId="dce9009a-0763-4f32-a21b-c9ca7ef5be15" providerId="ADAL" clId="{9D680911-F593-4481-BEE7-9F2A218EC5AB}" dt="2025-03-04T15:00:02.624" v="1558" actId="1076"/>
          <ac:grpSpMkLst>
            <pc:docMk/>
            <pc:sldMk cId="107843819" sldId="4927"/>
            <ac:grpSpMk id="2217" creationId="{80DE2C34-430F-578D-CBE2-4D0D0F6B7524}"/>
          </ac:grpSpMkLst>
        </pc:grpChg>
        <pc:grpChg chg="add mod">
          <ac:chgData name="Reimer, Julius" userId="dce9009a-0763-4f32-a21b-c9ca7ef5be15" providerId="ADAL" clId="{9D680911-F593-4481-BEE7-9F2A218EC5AB}" dt="2025-03-04T15:23:35.901" v="1673" actId="1076"/>
          <ac:grpSpMkLst>
            <pc:docMk/>
            <pc:sldMk cId="107843819" sldId="4927"/>
            <ac:grpSpMk id="2218" creationId="{56CA9FB1-138D-2103-D177-142118BEF3C3}"/>
          </ac:grpSpMkLst>
        </pc:grpChg>
        <pc:grpChg chg="add mod">
          <ac:chgData name="Reimer, Julius" userId="dce9009a-0763-4f32-a21b-c9ca7ef5be15" providerId="ADAL" clId="{9D680911-F593-4481-BEE7-9F2A218EC5AB}" dt="2025-03-04T14:41:36.065" v="1121" actId="164"/>
          <ac:grpSpMkLst>
            <pc:docMk/>
            <pc:sldMk cId="107843819" sldId="4927"/>
            <ac:grpSpMk id="2222" creationId="{D83ABD9A-4FC9-7ED3-B380-B97293686618}"/>
          </ac:grpSpMkLst>
        </pc:grpChg>
        <pc:grpChg chg="add mod">
          <ac:chgData name="Reimer, Julius" userId="dce9009a-0763-4f32-a21b-c9ca7ef5be15" providerId="ADAL" clId="{9D680911-F593-4481-BEE7-9F2A218EC5AB}" dt="2025-03-04T15:02:29.172" v="1584" actId="1076"/>
          <ac:grpSpMkLst>
            <pc:docMk/>
            <pc:sldMk cId="107843819" sldId="4927"/>
            <ac:grpSpMk id="2224" creationId="{4B85C432-66DE-1F2F-A70A-539064DA5FC4}"/>
          </ac:grpSpMkLst>
        </pc:grpChg>
        <pc:grpChg chg="add mod">
          <ac:chgData name="Reimer, Julius" userId="dce9009a-0763-4f32-a21b-c9ca7ef5be15" providerId="ADAL" clId="{9D680911-F593-4481-BEE7-9F2A218EC5AB}" dt="2025-03-04T14:42:26.922" v="1125"/>
          <ac:grpSpMkLst>
            <pc:docMk/>
            <pc:sldMk cId="107843819" sldId="4927"/>
            <ac:grpSpMk id="2225" creationId="{E3F5C03B-3B0B-883A-257D-DF4040396F44}"/>
          </ac:grpSpMkLst>
        </pc:grpChg>
        <pc:grpChg chg="mod">
          <ac:chgData name="Reimer, Julius" userId="dce9009a-0763-4f32-a21b-c9ca7ef5be15" providerId="ADAL" clId="{9D680911-F593-4481-BEE7-9F2A218EC5AB}" dt="2025-03-04T14:42:26.922" v="1125"/>
          <ac:grpSpMkLst>
            <pc:docMk/>
            <pc:sldMk cId="107843819" sldId="4927"/>
            <ac:grpSpMk id="2227" creationId="{DECA7C06-B714-BA13-1AAE-95DEDF26C076}"/>
          </ac:grpSpMkLst>
        </pc:grpChg>
        <pc:grpChg chg="add mod">
          <ac:chgData name="Reimer, Julius" userId="dce9009a-0763-4f32-a21b-c9ca7ef5be15" providerId="ADAL" clId="{9D680911-F593-4481-BEE7-9F2A218EC5AB}" dt="2025-03-04T14:42:26.922" v="1125"/>
          <ac:grpSpMkLst>
            <pc:docMk/>
            <pc:sldMk cId="107843819" sldId="4927"/>
            <ac:grpSpMk id="2230" creationId="{CC7430BA-C6CF-9D6E-D416-B1C1B5205FCA}"/>
          </ac:grpSpMkLst>
        </pc:grpChg>
        <pc:grpChg chg="mod">
          <ac:chgData name="Reimer, Julius" userId="dce9009a-0763-4f32-a21b-c9ca7ef5be15" providerId="ADAL" clId="{9D680911-F593-4481-BEE7-9F2A218EC5AB}" dt="2025-03-04T14:42:26.922" v="1125"/>
          <ac:grpSpMkLst>
            <pc:docMk/>
            <pc:sldMk cId="107843819" sldId="4927"/>
            <ac:grpSpMk id="2232" creationId="{1A9A6F45-E2D8-C440-7B6D-40EADEF9F5A9}"/>
          </ac:grpSpMkLst>
        </pc:grpChg>
        <pc:grpChg chg="add mod">
          <ac:chgData name="Reimer, Julius" userId="dce9009a-0763-4f32-a21b-c9ca7ef5be15" providerId="ADAL" clId="{9D680911-F593-4481-BEE7-9F2A218EC5AB}" dt="2025-03-04T14:42:26.922" v="1125"/>
          <ac:grpSpMkLst>
            <pc:docMk/>
            <pc:sldMk cId="107843819" sldId="4927"/>
            <ac:grpSpMk id="2235" creationId="{F48D75EB-719A-05D7-1786-D331722F206A}"/>
          </ac:grpSpMkLst>
        </pc:grpChg>
        <pc:grpChg chg="mod">
          <ac:chgData name="Reimer, Julius" userId="dce9009a-0763-4f32-a21b-c9ca7ef5be15" providerId="ADAL" clId="{9D680911-F593-4481-BEE7-9F2A218EC5AB}" dt="2025-03-04T14:42:26.922" v="1125"/>
          <ac:grpSpMkLst>
            <pc:docMk/>
            <pc:sldMk cId="107843819" sldId="4927"/>
            <ac:grpSpMk id="2236" creationId="{F3019C4C-10BB-F6F1-A838-FC321FE7E318}"/>
          </ac:grpSpMkLst>
        </pc:grpChg>
        <pc:grpChg chg="mod">
          <ac:chgData name="Reimer, Julius" userId="dce9009a-0763-4f32-a21b-c9ca7ef5be15" providerId="ADAL" clId="{9D680911-F593-4481-BEE7-9F2A218EC5AB}" dt="2025-03-04T14:42:32.202" v="1130"/>
          <ac:grpSpMkLst>
            <pc:docMk/>
            <pc:sldMk cId="107843819" sldId="4927"/>
            <ac:grpSpMk id="2241" creationId="{E1F40CB4-F037-1589-5567-04DD7B9C1D37}"/>
          </ac:grpSpMkLst>
        </pc:grpChg>
        <pc:grpChg chg="add mod">
          <ac:chgData name="Reimer, Julius" userId="dce9009a-0763-4f32-a21b-c9ca7ef5be15" providerId="ADAL" clId="{9D680911-F593-4481-BEE7-9F2A218EC5AB}" dt="2025-03-04T15:02:21.331" v="1583" actId="1076"/>
          <ac:grpSpMkLst>
            <pc:docMk/>
            <pc:sldMk cId="107843819" sldId="4927"/>
            <ac:grpSpMk id="2244" creationId="{16616F6A-90B9-D6E1-052B-6ADED5CB2A28}"/>
          </ac:grpSpMkLst>
        </pc:grpChg>
        <pc:grpChg chg="mod">
          <ac:chgData name="Reimer, Julius" userId="dce9009a-0763-4f32-a21b-c9ca7ef5be15" providerId="ADAL" clId="{9D680911-F593-4481-BEE7-9F2A218EC5AB}" dt="2025-03-04T14:42:32.202" v="1130"/>
          <ac:grpSpMkLst>
            <pc:docMk/>
            <pc:sldMk cId="107843819" sldId="4927"/>
            <ac:grpSpMk id="2245" creationId="{26DB82BE-BBA6-52E5-F7D1-DCC0C2B11D88}"/>
          </ac:grpSpMkLst>
        </pc:grpChg>
        <pc:grpChg chg="add mod">
          <ac:chgData name="Reimer, Julius" userId="dce9009a-0763-4f32-a21b-c9ca7ef5be15" providerId="ADAL" clId="{9D680911-F593-4481-BEE7-9F2A218EC5AB}" dt="2025-03-04T14:42:51.333" v="1199" actId="1076"/>
          <ac:grpSpMkLst>
            <pc:docMk/>
            <pc:sldMk cId="107843819" sldId="4927"/>
            <ac:grpSpMk id="2249" creationId="{1696DC29-590E-7E64-D1D7-6176C04DBA65}"/>
          </ac:grpSpMkLst>
        </pc:grpChg>
        <pc:grpChg chg="mod">
          <ac:chgData name="Reimer, Julius" userId="dce9009a-0763-4f32-a21b-c9ca7ef5be15" providerId="ADAL" clId="{9D680911-F593-4481-BEE7-9F2A218EC5AB}" dt="2025-03-04T14:42:32.202" v="1130"/>
          <ac:grpSpMkLst>
            <pc:docMk/>
            <pc:sldMk cId="107843819" sldId="4927"/>
            <ac:grpSpMk id="2250" creationId="{E68FCB01-EBDE-F9F8-91D2-86E70CEE001F}"/>
          </ac:grpSpMkLst>
        </pc:grpChg>
        <pc:grpChg chg="add mod">
          <ac:chgData name="Reimer, Julius" userId="dce9009a-0763-4f32-a21b-c9ca7ef5be15" providerId="ADAL" clId="{9D680911-F593-4481-BEE7-9F2A218EC5AB}" dt="2025-03-04T14:50:56.317" v="1341"/>
          <ac:grpSpMkLst>
            <pc:docMk/>
            <pc:sldMk cId="107843819" sldId="4927"/>
            <ac:grpSpMk id="2259" creationId="{AAAE78D6-66B4-706D-6FB4-2098CB72F411}"/>
          </ac:grpSpMkLst>
        </pc:grpChg>
        <pc:grpChg chg="mod">
          <ac:chgData name="Reimer, Julius" userId="dce9009a-0763-4f32-a21b-c9ca7ef5be15" providerId="ADAL" clId="{9D680911-F593-4481-BEE7-9F2A218EC5AB}" dt="2025-03-04T14:50:56.317" v="1341"/>
          <ac:grpSpMkLst>
            <pc:docMk/>
            <pc:sldMk cId="107843819" sldId="4927"/>
            <ac:grpSpMk id="2261" creationId="{AE90ECA8-F264-B5FB-E31F-A714ED7A2387}"/>
          </ac:grpSpMkLst>
        </pc:grpChg>
        <pc:grpChg chg="add mod">
          <ac:chgData name="Reimer, Julius" userId="dce9009a-0763-4f32-a21b-c9ca7ef5be15" providerId="ADAL" clId="{9D680911-F593-4481-BEE7-9F2A218EC5AB}" dt="2025-03-04T14:50:56.317" v="1341"/>
          <ac:grpSpMkLst>
            <pc:docMk/>
            <pc:sldMk cId="107843819" sldId="4927"/>
            <ac:grpSpMk id="2264" creationId="{2E2FBA53-27F9-9763-7FE6-CEF190B08006}"/>
          </ac:grpSpMkLst>
        </pc:grpChg>
        <pc:grpChg chg="mod">
          <ac:chgData name="Reimer, Julius" userId="dce9009a-0763-4f32-a21b-c9ca7ef5be15" providerId="ADAL" clId="{9D680911-F593-4481-BEE7-9F2A218EC5AB}" dt="2025-03-04T14:50:56.317" v="1341"/>
          <ac:grpSpMkLst>
            <pc:docMk/>
            <pc:sldMk cId="107843819" sldId="4927"/>
            <ac:grpSpMk id="2265" creationId="{A2AFA9DA-0C4F-A831-63A6-04B622E29207}"/>
          </ac:grpSpMkLst>
        </pc:grpChg>
        <pc:grpChg chg="add mod">
          <ac:chgData name="Reimer, Julius" userId="dce9009a-0763-4f32-a21b-c9ca7ef5be15" providerId="ADAL" clId="{9D680911-F593-4481-BEE7-9F2A218EC5AB}" dt="2025-03-04T14:50:56.317" v="1341"/>
          <ac:grpSpMkLst>
            <pc:docMk/>
            <pc:sldMk cId="107843819" sldId="4927"/>
            <ac:grpSpMk id="2269" creationId="{6F777F1D-BCF7-7998-8E57-98F5565B0A17}"/>
          </ac:grpSpMkLst>
        </pc:grpChg>
        <pc:grpChg chg="mod">
          <ac:chgData name="Reimer, Julius" userId="dce9009a-0763-4f32-a21b-c9ca7ef5be15" providerId="ADAL" clId="{9D680911-F593-4481-BEE7-9F2A218EC5AB}" dt="2025-03-04T14:50:56.317" v="1341"/>
          <ac:grpSpMkLst>
            <pc:docMk/>
            <pc:sldMk cId="107843819" sldId="4927"/>
            <ac:grpSpMk id="2270" creationId="{FF50E35E-5122-45E2-92EF-F89E9B26C647}"/>
          </ac:grpSpMkLst>
        </pc:grpChg>
        <pc:grpChg chg="add mod">
          <ac:chgData name="Reimer, Julius" userId="dce9009a-0763-4f32-a21b-c9ca7ef5be15" providerId="ADAL" clId="{9D680911-F593-4481-BEE7-9F2A218EC5AB}" dt="2025-03-04T14:51:04.494" v="1343" actId="1076"/>
          <ac:grpSpMkLst>
            <pc:docMk/>
            <pc:sldMk cId="107843819" sldId="4927"/>
            <ac:grpSpMk id="2274" creationId="{3C0D911D-69E3-E3F7-849D-3FF46329A33E}"/>
          </ac:grpSpMkLst>
        </pc:grpChg>
        <pc:grpChg chg="mod">
          <ac:chgData name="Reimer, Julius" userId="dce9009a-0763-4f32-a21b-c9ca7ef5be15" providerId="ADAL" clId="{9D680911-F593-4481-BEE7-9F2A218EC5AB}" dt="2025-03-04T14:50:59.630" v="1342"/>
          <ac:grpSpMkLst>
            <pc:docMk/>
            <pc:sldMk cId="107843819" sldId="4927"/>
            <ac:grpSpMk id="2276" creationId="{144EA1C1-3B75-FC11-9A75-1888F76F2025}"/>
          </ac:grpSpMkLst>
        </pc:grpChg>
        <pc:grpChg chg="add mod">
          <ac:chgData name="Reimer, Julius" userId="dce9009a-0763-4f32-a21b-c9ca7ef5be15" providerId="ADAL" clId="{9D680911-F593-4481-BEE7-9F2A218EC5AB}" dt="2025-03-04T14:51:04.494" v="1343" actId="1076"/>
          <ac:grpSpMkLst>
            <pc:docMk/>
            <pc:sldMk cId="107843819" sldId="4927"/>
            <ac:grpSpMk id="2279" creationId="{0EBEA7D2-4F94-FB10-FAC7-4BC5893C884C}"/>
          </ac:grpSpMkLst>
        </pc:grpChg>
        <pc:grpChg chg="mod">
          <ac:chgData name="Reimer, Julius" userId="dce9009a-0763-4f32-a21b-c9ca7ef5be15" providerId="ADAL" clId="{9D680911-F593-4481-BEE7-9F2A218EC5AB}" dt="2025-03-04T14:50:59.630" v="1342"/>
          <ac:grpSpMkLst>
            <pc:docMk/>
            <pc:sldMk cId="107843819" sldId="4927"/>
            <ac:grpSpMk id="2281" creationId="{26F7E9FC-5236-497F-B582-683E422C1080}"/>
          </ac:grpSpMkLst>
        </pc:grpChg>
        <pc:grpChg chg="add del mod">
          <ac:chgData name="Reimer, Julius" userId="dce9009a-0763-4f32-a21b-c9ca7ef5be15" providerId="ADAL" clId="{9D680911-F593-4481-BEE7-9F2A218EC5AB}" dt="2025-03-04T14:54:37.299" v="1467" actId="478"/>
          <ac:grpSpMkLst>
            <pc:docMk/>
            <pc:sldMk cId="107843819" sldId="4927"/>
            <ac:grpSpMk id="2284" creationId="{4762090C-A416-AE85-4920-646FF4D4956D}"/>
          </ac:grpSpMkLst>
        </pc:grpChg>
        <pc:grpChg chg="mod topLvl">
          <ac:chgData name="Reimer, Julius" userId="dce9009a-0763-4f32-a21b-c9ca7ef5be15" providerId="ADAL" clId="{9D680911-F593-4481-BEE7-9F2A218EC5AB}" dt="2025-03-04T14:54:44.957" v="1470" actId="164"/>
          <ac:grpSpMkLst>
            <pc:docMk/>
            <pc:sldMk cId="107843819" sldId="4927"/>
            <ac:grpSpMk id="2285" creationId="{30514F8E-F738-9C97-1ABD-FBFAC4842442}"/>
          </ac:grpSpMkLst>
        </pc:grpChg>
        <pc:grpChg chg="add del mod">
          <ac:chgData name="Reimer, Julius" userId="dce9009a-0763-4f32-a21b-c9ca7ef5be15" providerId="ADAL" clId="{9D680911-F593-4481-BEE7-9F2A218EC5AB}" dt="2025-03-04T14:56:10.590" v="1522" actId="478"/>
          <ac:grpSpMkLst>
            <pc:docMk/>
            <pc:sldMk cId="107843819" sldId="4927"/>
            <ac:grpSpMk id="2289" creationId="{F552D3E0-2C7F-9071-B2AD-7391AF37B6DA}"/>
          </ac:grpSpMkLst>
        </pc:grpChg>
        <pc:grpChg chg="mod topLvl">
          <ac:chgData name="Reimer, Julius" userId="dce9009a-0763-4f32-a21b-c9ca7ef5be15" providerId="ADAL" clId="{9D680911-F593-4481-BEE7-9F2A218EC5AB}" dt="2025-03-04T14:56:19.734" v="1525" actId="164"/>
          <ac:grpSpMkLst>
            <pc:docMk/>
            <pc:sldMk cId="107843819" sldId="4927"/>
            <ac:grpSpMk id="2290" creationId="{76244C08-87B8-8F37-7BE7-C356FB2B2FAD}"/>
          </ac:grpSpMkLst>
        </pc:grpChg>
        <pc:grpChg chg="add mod">
          <ac:chgData name="Reimer, Julius" userId="dce9009a-0763-4f32-a21b-c9ca7ef5be15" providerId="ADAL" clId="{9D680911-F593-4481-BEE7-9F2A218EC5AB}" dt="2025-03-04T14:51:56.082" v="1400" actId="1076"/>
          <ac:grpSpMkLst>
            <pc:docMk/>
            <pc:sldMk cId="107843819" sldId="4927"/>
            <ac:grpSpMk id="2294" creationId="{900B1D74-8810-1D52-EE12-637892B4FCC6}"/>
          </ac:grpSpMkLst>
        </pc:grpChg>
        <pc:grpChg chg="mod">
          <ac:chgData name="Reimer, Julius" userId="dce9009a-0763-4f32-a21b-c9ca7ef5be15" providerId="ADAL" clId="{9D680911-F593-4481-BEE7-9F2A218EC5AB}" dt="2025-03-04T14:51:51.765" v="1399"/>
          <ac:grpSpMkLst>
            <pc:docMk/>
            <pc:sldMk cId="107843819" sldId="4927"/>
            <ac:grpSpMk id="2296" creationId="{157DEA0E-583E-E726-1586-BDFEDB12C548}"/>
          </ac:grpSpMkLst>
        </pc:grpChg>
        <pc:grpChg chg="add del mod">
          <ac:chgData name="Reimer, Julius" userId="dce9009a-0763-4f32-a21b-c9ca7ef5be15" providerId="ADAL" clId="{9D680911-F593-4481-BEE7-9F2A218EC5AB}" dt="2025-03-04T14:53:34.808" v="1456" actId="478"/>
          <ac:grpSpMkLst>
            <pc:docMk/>
            <pc:sldMk cId="107843819" sldId="4927"/>
            <ac:grpSpMk id="2299" creationId="{7DD181E4-DED9-02A9-0C5C-C8C74A4C0B63}"/>
          </ac:grpSpMkLst>
        </pc:grpChg>
        <pc:grpChg chg="mod">
          <ac:chgData name="Reimer, Julius" userId="dce9009a-0763-4f32-a21b-c9ca7ef5be15" providerId="ADAL" clId="{9D680911-F593-4481-BEE7-9F2A218EC5AB}" dt="2025-03-04T14:51:51.765" v="1399"/>
          <ac:grpSpMkLst>
            <pc:docMk/>
            <pc:sldMk cId="107843819" sldId="4927"/>
            <ac:grpSpMk id="2301" creationId="{ED6A4568-40DC-F5EB-4303-0C22907C2EBF}"/>
          </ac:grpSpMkLst>
        </pc:grpChg>
        <pc:grpChg chg="add mod">
          <ac:chgData name="Reimer, Julius" userId="dce9009a-0763-4f32-a21b-c9ca7ef5be15" providerId="ADAL" clId="{9D680911-F593-4481-BEE7-9F2A218EC5AB}" dt="2025-03-04T14:51:56.082" v="1400" actId="1076"/>
          <ac:grpSpMkLst>
            <pc:docMk/>
            <pc:sldMk cId="107843819" sldId="4927"/>
            <ac:grpSpMk id="2304" creationId="{499E6639-5849-42BA-8538-16AEA5F5DD3A}"/>
          </ac:grpSpMkLst>
        </pc:grpChg>
        <pc:grpChg chg="mod">
          <ac:chgData name="Reimer, Julius" userId="dce9009a-0763-4f32-a21b-c9ca7ef5be15" providerId="ADAL" clId="{9D680911-F593-4481-BEE7-9F2A218EC5AB}" dt="2025-03-04T14:51:51.765" v="1399"/>
          <ac:grpSpMkLst>
            <pc:docMk/>
            <pc:sldMk cId="107843819" sldId="4927"/>
            <ac:grpSpMk id="2305" creationId="{CB021FAC-4300-92CD-DA6E-3F1C199F7A3F}"/>
          </ac:grpSpMkLst>
        </pc:grpChg>
        <pc:grpChg chg="add mod">
          <ac:chgData name="Reimer, Julius" userId="dce9009a-0763-4f32-a21b-c9ca7ef5be15" providerId="ADAL" clId="{9D680911-F593-4481-BEE7-9F2A218EC5AB}" dt="2025-03-04T14:51:56.082" v="1400" actId="1076"/>
          <ac:grpSpMkLst>
            <pc:docMk/>
            <pc:sldMk cId="107843819" sldId="4927"/>
            <ac:grpSpMk id="2309" creationId="{1A7DDCC7-A0E2-647F-FE1D-5839AF95518F}"/>
          </ac:grpSpMkLst>
        </pc:grpChg>
        <pc:grpChg chg="mod">
          <ac:chgData name="Reimer, Julius" userId="dce9009a-0763-4f32-a21b-c9ca7ef5be15" providerId="ADAL" clId="{9D680911-F593-4481-BEE7-9F2A218EC5AB}" dt="2025-03-04T14:51:51.765" v="1399"/>
          <ac:grpSpMkLst>
            <pc:docMk/>
            <pc:sldMk cId="107843819" sldId="4927"/>
            <ac:grpSpMk id="2310" creationId="{BB53DA42-02B5-0C8D-45F8-28E16F2625E7}"/>
          </ac:grpSpMkLst>
        </pc:grpChg>
        <pc:grpChg chg="add del mod">
          <ac:chgData name="Reimer, Julius" userId="dce9009a-0763-4f32-a21b-c9ca7ef5be15" providerId="ADAL" clId="{9D680911-F593-4481-BEE7-9F2A218EC5AB}" dt="2025-03-04T14:58:38.188" v="1554" actId="478"/>
          <ac:grpSpMkLst>
            <pc:docMk/>
            <pc:sldMk cId="107843819" sldId="4927"/>
            <ac:grpSpMk id="2317" creationId="{E6EDD556-7B3C-8DE9-A791-BFC8790DE45C}"/>
          </ac:grpSpMkLst>
        </pc:grpChg>
        <pc:grpChg chg="add mod">
          <ac:chgData name="Reimer, Julius" userId="dce9009a-0763-4f32-a21b-c9ca7ef5be15" providerId="ADAL" clId="{9D680911-F593-4481-BEE7-9F2A218EC5AB}" dt="2025-03-04T14:54:44.957" v="1470" actId="164"/>
          <ac:grpSpMkLst>
            <pc:docMk/>
            <pc:sldMk cId="107843819" sldId="4927"/>
            <ac:grpSpMk id="2318" creationId="{DEBBF604-9799-BD9D-CE8E-C476E1D7AAD4}"/>
          </ac:grpSpMkLst>
        </pc:grpChg>
        <pc:grpChg chg="add mod">
          <ac:chgData name="Reimer, Julius" userId="dce9009a-0763-4f32-a21b-c9ca7ef5be15" providerId="ADAL" clId="{9D680911-F593-4481-BEE7-9F2A218EC5AB}" dt="2025-03-04T14:54:44.957" v="1470" actId="164"/>
          <ac:grpSpMkLst>
            <pc:docMk/>
            <pc:sldMk cId="107843819" sldId="4927"/>
            <ac:grpSpMk id="2321" creationId="{F7FDEE4E-B37F-DA64-ED09-D03BF9B70F8C}"/>
          </ac:grpSpMkLst>
        </pc:grpChg>
        <pc:grpChg chg="add mod">
          <ac:chgData name="Reimer, Julius" userId="dce9009a-0763-4f32-a21b-c9ca7ef5be15" providerId="ADAL" clId="{9D680911-F593-4481-BEE7-9F2A218EC5AB}" dt="2025-03-04T14:56:19.734" v="1525" actId="164"/>
          <ac:grpSpMkLst>
            <pc:docMk/>
            <pc:sldMk cId="107843819" sldId="4927"/>
            <ac:grpSpMk id="2323" creationId="{37DA0CA6-3683-DCAA-9570-CB9D0ABC93D3}"/>
          </ac:grpSpMkLst>
        </pc:grpChg>
        <pc:grpChg chg="add mod">
          <ac:chgData name="Reimer, Julius" userId="dce9009a-0763-4f32-a21b-c9ca7ef5be15" providerId="ADAL" clId="{9D680911-F593-4481-BEE7-9F2A218EC5AB}" dt="2025-03-04T15:02:11.901" v="1582" actId="1076"/>
          <ac:grpSpMkLst>
            <pc:docMk/>
            <pc:sldMk cId="107843819" sldId="4927"/>
            <ac:grpSpMk id="2326" creationId="{AA681AEC-9A18-FEB5-71B2-0E0CF193AC90}"/>
          </ac:grpSpMkLst>
        </pc:grpChg>
        <pc:picChg chg="add mod">
          <ac:chgData name="Reimer, Julius" userId="dce9009a-0763-4f32-a21b-c9ca7ef5be15" providerId="ADAL" clId="{9D680911-F593-4481-BEE7-9F2A218EC5AB}" dt="2025-03-04T14:12:51.975" v="548"/>
          <ac:picMkLst>
            <pc:docMk/>
            <pc:sldMk cId="107843819" sldId="4927"/>
            <ac:picMk id="2" creationId="{BD775F6D-8EE0-700C-773A-C80DBDC87665}"/>
          </ac:picMkLst>
        </pc:picChg>
        <pc:picChg chg="add mod">
          <ac:chgData name="Reimer, Julius" userId="dce9009a-0763-4f32-a21b-c9ca7ef5be15" providerId="ADAL" clId="{9D680911-F593-4481-BEE7-9F2A218EC5AB}" dt="2025-03-04T14:12:50.166" v="545"/>
          <ac:picMkLst>
            <pc:docMk/>
            <pc:sldMk cId="107843819" sldId="4927"/>
            <ac:picMk id="12" creationId="{DE14F0DA-FC25-EA62-A29E-152118250AD3}"/>
          </ac:picMkLst>
        </pc:picChg>
        <pc:picChg chg="add del mod">
          <ac:chgData name="Reimer, Julius" userId="dce9009a-0763-4f32-a21b-c9ca7ef5be15" providerId="ADAL" clId="{9D680911-F593-4481-BEE7-9F2A218EC5AB}" dt="2025-03-04T14:08:13.047" v="520" actId="478"/>
          <ac:picMkLst>
            <pc:docMk/>
            <pc:sldMk cId="107843819" sldId="4927"/>
            <ac:picMk id="28" creationId="{ED4B0304-5B6F-F0B4-0787-E368E651702C}"/>
          </ac:picMkLst>
        </pc:picChg>
        <pc:picChg chg="add mod">
          <ac:chgData name="Reimer, Julius" userId="dce9009a-0763-4f32-a21b-c9ca7ef5be15" providerId="ADAL" clId="{9D680911-F593-4481-BEE7-9F2A218EC5AB}" dt="2025-03-04T14:12:49.304" v="543"/>
          <ac:picMkLst>
            <pc:docMk/>
            <pc:sldMk cId="107843819" sldId="4927"/>
            <ac:picMk id="33" creationId="{7FE55220-7F8C-2AF8-0311-DBF13D7D5D0A}"/>
          </ac:picMkLst>
        </pc:picChg>
        <pc:picChg chg="add mod">
          <ac:chgData name="Reimer, Julius" userId="dce9009a-0763-4f32-a21b-c9ca7ef5be15" providerId="ADAL" clId="{9D680911-F593-4481-BEE7-9F2A218EC5AB}" dt="2025-03-04T14:12:48.810" v="542"/>
          <ac:picMkLst>
            <pc:docMk/>
            <pc:sldMk cId="107843819" sldId="4927"/>
            <ac:picMk id="39" creationId="{4683AF98-D8BC-6A66-B766-7DA82E6F3492}"/>
          </ac:picMkLst>
        </pc:picChg>
        <pc:picChg chg="add mod">
          <ac:chgData name="Reimer, Julius" userId="dce9009a-0763-4f32-a21b-c9ca7ef5be15" providerId="ADAL" clId="{9D680911-F593-4481-BEE7-9F2A218EC5AB}" dt="2025-03-04T14:12:48.810" v="542"/>
          <ac:picMkLst>
            <pc:docMk/>
            <pc:sldMk cId="107843819" sldId="4927"/>
            <ac:picMk id="45" creationId="{67327839-6E10-194C-5291-3C715085BB9B}"/>
          </ac:picMkLst>
        </pc:picChg>
        <pc:picChg chg="add mod">
          <ac:chgData name="Reimer, Julius" userId="dce9009a-0763-4f32-a21b-c9ca7ef5be15" providerId="ADAL" clId="{9D680911-F593-4481-BEE7-9F2A218EC5AB}" dt="2025-03-04T14:12:48.810" v="542"/>
          <ac:picMkLst>
            <pc:docMk/>
            <pc:sldMk cId="107843819" sldId="4927"/>
            <ac:picMk id="51" creationId="{C5F24339-8D46-18ED-0587-10B6FC24F651}"/>
          </ac:picMkLst>
        </pc:picChg>
        <pc:picChg chg="del mod modCrop">
          <ac:chgData name="Reimer, Julius" userId="dce9009a-0763-4f32-a21b-c9ca7ef5be15" providerId="ADAL" clId="{9D680911-F593-4481-BEE7-9F2A218EC5AB}" dt="2025-03-04T14:14:58.205" v="575" actId="478"/>
          <ac:picMkLst>
            <pc:docMk/>
            <pc:sldMk cId="107843819" sldId="4927"/>
            <ac:picMk id="53" creationId="{DA716865-C3F5-D8E6-BE50-A6F778CA4073}"/>
          </ac:picMkLst>
        </pc:picChg>
        <pc:picChg chg="add mod">
          <ac:chgData name="Reimer, Julius" userId="dce9009a-0763-4f32-a21b-c9ca7ef5be15" providerId="ADAL" clId="{9D680911-F593-4481-BEE7-9F2A218EC5AB}" dt="2025-03-04T14:12:48.810" v="542"/>
          <ac:picMkLst>
            <pc:docMk/>
            <pc:sldMk cId="107843819" sldId="4927"/>
            <ac:picMk id="60" creationId="{A1494386-7D0E-0186-CA20-B3BE644C6E36}"/>
          </ac:picMkLst>
        </pc:picChg>
        <pc:picChg chg="add mod">
          <ac:chgData name="Reimer, Julius" userId="dce9009a-0763-4f32-a21b-c9ca7ef5be15" providerId="ADAL" clId="{9D680911-F593-4481-BEE7-9F2A218EC5AB}" dt="2025-03-04T14:12:47.368" v="539"/>
          <ac:picMkLst>
            <pc:docMk/>
            <pc:sldMk cId="107843819" sldId="4927"/>
            <ac:picMk id="67" creationId="{7992A009-2690-00B3-BB44-4861DC07828E}"/>
          </ac:picMkLst>
        </pc:picChg>
        <pc:picChg chg="add mod">
          <ac:chgData name="Reimer, Julius" userId="dce9009a-0763-4f32-a21b-c9ca7ef5be15" providerId="ADAL" clId="{9D680911-F593-4481-BEE7-9F2A218EC5AB}" dt="2025-03-04T14:12:47.368" v="539"/>
          <ac:picMkLst>
            <pc:docMk/>
            <pc:sldMk cId="107843819" sldId="4927"/>
            <ac:picMk id="73" creationId="{52929ED4-A60B-DE8D-71B0-005674CD221D}"/>
          </ac:picMkLst>
        </pc:picChg>
        <pc:picChg chg="del">
          <ac:chgData name="Reimer, Julius" userId="dce9009a-0763-4f32-a21b-c9ca7ef5be15" providerId="ADAL" clId="{9D680911-F593-4481-BEE7-9F2A218EC5AB}" dt="2025-03-04T11:28:50.762" v="501" actId="478"/>
          <ac:picMkLst>
            <pc:docMk/>
            <pc:sldMk cId="107843819" sldId="4927"/>
            <ac:picMk id="75" creationId="{58A8ED38-34DD-E7CC-231C-027CD9B1413F}"/>
          </ac:picMkLst>
        </pc:picChg>
        <pc:picChg chg="del">
          <ac:chgData name="Reimer, Julius" userId="dce9009a-0763-4f32-a21b-c9ca7ef5be15" providerId="ADAL" clId="{9D680911-F593-4481-BEE7-9F2A218EC5AB}" dt="2025-03-04T11:28:53.276" v="502" actId="478"/>
          <ac:picMkLst>
            <pc:docMk/>
            <pc:sldMk cId="107843819" sldId="4927"/>
            <ac:picMk id="77" creationId="{95845CC8-E7AB-CDA0-4F7F-03768C05838C}"/>
          </ac:picMkLst>
        </pc:picChg>
        <pc:picChg chg="add mod">
          <ac:chgData name="Reimer, Julius" userId="dce9009a-0763-4f32-a21b-c9ca7ef5be15" providerId="ADAL" clId="{9D680911-F593-4481-BEE7-9F2A218EC5AB}" dt="2025-03-04T14:12:47.368" v="539"/>
          <ac:picMkLst>
            <pc:docMk/>
            <pc:sldMk cId="107843819" sldId="4927"/>
            <ac:picMk id="79" creationId="{9E1CC0F4-76FB-9256-CF8D-530A867FAFCB}"/>
          </ac:picMkLst>
        </pc:picChg>
        <pc:picChg chg="add mod">
          <ac:chgData name="Reimer, Julius" userId="dce9009a-0763-4f32-a21b-c9ca7ef5be15" providerId="ADAL" clId="{9D680911-F593-4481-BEE7-9F2A218EC5AB}" dt="2025-03-04T14:12:47.368" v="539"/>
          <ac:picMkLst>
            <pc:docMk/>
            <pc:sldMk cId="107843819" sldId="4927"/>
            <ac:picMk id="85" creationId="{AD3DCCF1-4226-A372-4FBE-D8A2BC15E579}"/>
          </ac:picMkLst>
        </pc:picChg>
        <pc:picChg chg="add del mod">
          <ac:chgData name="Reimer, Julius" userId="dce9009a-0763-4f32-a21b-c9ca7ef5be15" providerId="ADAL" clId="{9D680911-F593-4481-BEE7-9F2A218EC5AB}" dt="2025-03-04T14:38:22.178" v="1086" actId="478"/>
          <ac:picMkLst>
            <pc:docMk/>
            <pc:sldMk cId="107843819" sldId="4927"/>
            <ac:picMk id="1026" creationId="{45EC28A7-8382-DC96-40C3-F835DDC56C11}"/>
          </ac:picMkLst>
        </pc:picChg>
        <pc:picChg chg="del">
          <ac:chgData name="Reimer, Julius" userId="dce9009a-0763-4f32-a21b-c9ca7ef5be15" providerId="ADAL" clId="{9D680911-F593-4481-BEE7-9F2A218EC5AB}" dt="2025-03-04T11:28:50.762" v="501" actId="478"/>
          <ac:picMkLst>
            <pc:docMk/>
            <pc:sldMk cId="107843819" sldId="4927"/>
            <ac:picMk id="1028" creationId="{AAF66BE3-20AA-11B9-B6E8-46FC13A2A96D}"/>
          </ac:picMkLst>
        </pc:picChg>
        <pc:picChg chg="del">
          <ac:chgData name="Reimer, Julius" userId="dce9009a-0763-4f32-a21b-c9ca7ef5be15" providerId="ADAL" clId="{9D680911-F593-4481-BEE7-9F2A218EC5AB}" dt="2025-03-04T11:28:53.276" v="502" actId="478"/>
          <ac:picMkLst>
            <pc:docMk/>
            <pc:sldMk cId="107843819" sldId="4927"/>
            <ac:picMk id="1030" creationId="{2B5394C7-D2A0-DE9D-C83A-2A82DFBB7418}"/>
          </ac:picMkLst>
        </pc:picChg>
        <pc:picChg chg="del">
          <ac:chgData name="Reimer, Julius" userId="dce9009a-0763-4f32-a21b-c9ca7ef5be15" providerId="ADAL" clId="{9D680911-F593-4481-BEE7-9F2A218EC5AB}" dt="2025-03-04T11:28:57.274" v="503" actId="478"/>
          <ac:picMkLst>
            <pc:docMk/>
            <pc:sldMk cId="107843819" sldId="4927"/>
            <ac:picMk id="1032" creationId="{1EF0B222-D13C-45C8-E265-6EF7A1BE6B5E}"/>
          </ac:picMkLst>
        </pc:picChg>
        <pc:picChg chg="add mod">
          <ac:chgData name="Reimer, Julius" userId="dce9009a-0763-4f32-a21b-c9ca7ef5be15" providerId="ADAL" clId="{9D680911-F593-4481-BEE7-9F2A218EC5AB}" dt="2025-03-04T14:12:47.766" v="540"/>
          <ac:picMkLst>
            <pc:docMk/>
            <pc:sldMk cId="107843819" sldId="4927"/>
            <ac:picMk id="2058" creationId="{FDA6E1B5-1DD8-8521-E4EC-B74A56625F74}"/>
          </ac:picMkLst>
        </pc:picChg>
        <pc:picChg chg="del">
          <ac:chgData name="Reimer, Julius" userId="dce9009a-0763-4f32-a21b-c9ca7ef5be15" providerId="ADAL" clId="{9D680911-F593-4481-BEE7-9F2A218EC5AB}" dt="2025-03-04T11:28:53.276" v="502" actId="478"/>
          <ac:picMkLst>
            <pc:docMk/>
            <pc:sldMk cId="107843819" sldId="4927"/>
            <ac:picMk id="2059" creationId="{F912FEFA-5D60-BBEA-9A78-C8EAAB1C99AD}"/>
          </ac:picMkLst>
        </pc:picChg>
        <pc:picChg chg="del">
          <ac:chgData name="Reimer, Julius" userId="dce9009a-0763-4f32-a21b-c9ca7ef5be15" providerId="ADAL" clId="{9D680911-F593-4481-BEE7-9F2A218EC5AB}" dt="2025-03-04T11:28:53.276" v="502" actId="478"/>
          <ac:picMkLst>
            <pc:docMk/>
            <pc:sldMk cId="107843819" sldId="4927"/>
            <ac:picMk id="2064" creationId="{B17C0A94-390A-A6A8-2698-55A79571BFA7}"/>
          </ac:picMkLst>
        </pc:picChg>
        <pc:picChg chg="add mod">
          <ac:chgData name="Reimer, Julius" userId="dce9009a-0763-4f32-a21b-c9ca7ef5be15" providerId="ADAL" clId="{9D680911-F593-4481-BEE7-9F2A218EC5AB}" dt="2025-03-04T14:12:47.766" v="540"/>
          <ac:picMkLst>
            <pc:docMk/>
            <pc:sldMk cId="107843819" sldId="4927"/>
            <ac:picMk id="2064" creationId="{CD4C7749-8060-3B55-B96E-0C65927F4865}"/>
          </ac:picMkLst>
        </pc:picChg>
        <pc:picChg chg="del">
          <ac:chgData name="Reimer, Julius" userId="dce9009a-0763-4f32-a21b-c9ca7ef5be15" providerId="ADAL" clId="{9D680911-F593-4481-BEE7-9F2A218EC5AB}" dt="2025-03-04T11:28:53.276" v="502" actId="478"/>
          <ac:picMkLst>
            <pc:docMk/>
            <pc:sldMk cId="107843819" sldId="4927"/>
            <ac:picMk id="2065" creationId="{236F18CD-62E4-CB9B-4A82-9E7A26D7D474}"/>
          </ac:picMkLst>
        </pc:picChg>
        <pc:picChg chg="add mod">
          <ac:chgData name="Reimer, Julius" userId="dce9009a-0763-4f32-a21b-c9ca7ef5be15" providerId="ADAL" clId="{9D680911-F593-4481-BEE7-9F2A218EC5AB}" dt="2025-03-04T14:12:47.766" v="540"/>
          <ac:picMkLst>
            <pc:docMk/>
            <pc:sldMk cId="107843819" sldId="4927"/>
            <ac:picMk id="2070" creationId="{0EF22819-A19E-F831-728D-AFC2A9A44870}"/>
          </ac:picMkLst>
        </pc:picChg>
        <pc:picChg chg="del">
          <ac:chgData name="Reimer, Julius" userId="dce9009a-0763-4f32-a21b-c9ca7ef5be15" providerId="ADAL" clId="{9D680911-F593-4481-BEE7-9F2A218EC5AB}" dt="2025-03-04T11:28:53.276" v="502" actId="478"/>
          <ac:picMkLst>
            <pc:docMk/>
            <pc:sldMk cId="107843819" sldId="4927"/>
            <ac:picMk id="2075" creationId="{B20B60EF-1132-4C93-EE9B-EC1DA82FC454}"/>
          </ac:picMkLst>
        </pc:picChg>
        <pc:picChg chg="add mod">
          <ac:chgData name="Reimer, Julius" userId="dce9009a-0763-4f32-a21b-c9ca7ef5be15" providerId="ADAL" clId="{9D680911-F593-4481-BEE7-9F2A218EC5AB}" dt="2025-03-04T14:12:47.766" v="540"/>
          <ac:picMkLst>
            <pc:docMk/>
            <pc:sldMk cId="107843819" sldId="4927"/>
            <ac:picMk id="2076" creationId="{5094890B-2420-3968-EC26-F282EF4E2FD3}"/>
          </ac:picMkLst>
        </pc:picChg>
        <pc:picChg chg="add del mod modCrop">
          <ac:chgData name="Reimer, Julius" userId="dce9009a-0763-4f32-a21b-c9ca7ef5be15" providerId="ADAL" clId="{9D680911-F593-4481-BEE7-9F2A218EC5AB}" dt="2025-03-04T14:40:01.476" v="1109" actId="478"/>
          <ac:picMkLst>
            <pc:docMk/>
            <pc:sldMk cId="107843819" sldId="4927"/>
            <ac:picMk id="2220" creationId="{C64F3AC1-921E-BC58-2858-0D92224293BB}"/>
          </ac:picMkLst>
        </pc:picChg>
        <pc:picChg chg="add mod">
          <ac:chgData name="Reimer, Julius" userId="dce9009a-0763-4f32-a21b-c9ca7ef5be15" providerId="ADAL" clId="{9D680911-F593-4481-BEE7-9F2A218EC5AB}" dt="2025-03-04T14:41:05.154" v="1113" actId="164"/>
          <ac:picMkLst>
            <pc:docMk/>
            <pc:sldMk cId="107843819" sldId="4927"/>
            <ac:picMk id="2221" creationId="{51343A62-B758-3D9D-C5DE-CE398D088C17}"/>
          </ac:picMkLst>
        </pc:picChg>
        <pc:picChg chg="add del">
          <ac:chgData name="Reimer, Julius" userId="dce9009a-0763-4f32-a21b-c9ca7ef5be15" providerId="ADAL" clId="{9D680911-F593-4481-BEE7-9F2A218EC5AB}" dt="2025-03-04T14:47:04.622" v="1313" actId="478"/>
          <ac:picMkLst>
            <pc:docMk/>
            <pc:sldMk cId="107843819" sldId="4927"/>
            <ac:picMk id="2254" creationId="{F98297B3-2D44-FE1B-3B0F-85A19E86B947}"/>
          </ac:picMkLst>
        </pc:picChg>
        <pc:picChg chg="add del">
          <ac:chgData name="Reimer, Julius" userId="dce9009a-0763-4f32-a21b-c9ca7ef5be15" providerId="ADAL" clId="{9D680911-F593-4481-BEE7-9F2A218EC5AB}" dt="2025-03-04T14:47:26.758" v="1315" actId="478"/>
          <ac:picMkLst>
            <pc:docMk/>
            <pc:sldMk cId="107843819" sldId="4927"/>
            <ac:picMk id="2255" creationId="{7DE05F8D-BC6A-9A8B-A441-BC72B80F12E2}"/>
          </ac:picMkLst>
        </pc:picChg>
        <pc:picChg chg="add del mod">
          <ac:chgData name="Reimer, Julius" userId="dce9009a-0763-4f32-a21b-c9ca7ef5be15" providerId="ADAL" clId="{9D680911-F593-4481-BEE7-9F2A218EC5AB}" dt="2025-03-04T14:48:01.623" v="1321" actId="478"/>
          <ac:picMkLst>
            <pc:docMk/>
            <pc:sldMk cId="107843819" sldId="4927"/>
            <ac:picMk id="2256" creationId="{F488874E-23AA-AF40-F4FF-D303F92229DB}"/>
          </ac:picMkLst>
        </pc:picChg>
        <pc:picChg chg="add del mod modCrop">
          <ac:chgData name="Reimer, Julius" userId="dce9009a-0763-4f32-a21b-c9ca7ef5be15" providerId="ADAL" clId="{9D680911-F593-4481-BEE7-9F2A218EC5AB}" dt="2025-03-04T14:49:49.731" v="1334" actId="478"/>
          <ac:picMkLst>
            <pc:docMk/>
            <pc:sldMk cId="107843819" sldId="4927"/>
            <ac:picMk id="2257" creationId="{BA55B1FF-D7FA-02AE-59DC-98B315E56400}"/>
          </ac:picMkLst>
        </pc:picChg>
        <pc:picChg chg="add del mod">
          <ac:chgData name="Reimer, Julius" userId="dce9009a-0763-4f32-a21b-c9ca7ef5be15" providerId="ADAL" clId="{9D680911-F593-4481-BEE7-9F2A218EC5AB}" dt="2025-03-04T14:50:45.392" v="1339" actId="478"/>
          <ac:picMkLst>
            <pc:docMk/>
            <pc:sldMk cId="107843819" sldId="4927"/>
            <ac:picMk id="2258" creationId="{BEA23E09-557E-BCBE-12E8-8F3ACF9176C3}"/>
          </ac:picMkLst>
        </pc:picChg>
        <pc:picChg chg="add del mod modCrop">
          <ac:chgData name="Reimer, Julius" userId="dce9009a-0763-4f32-a21b-c9ca7ef5be15" providerId="ADAL" clId="{9D680911-F593-4481-BEE7-9F2A218EC5AB}" dt="2025-03-04T14:54:19.842" v="1463" actId="478"/>
          <ac:picMkLst>
            <pc:docMk/>
            <pc:sldMk cId="107843819" sldId="4927"/>
            <ac:picMk id="2314" creationId="{5209FBF7-77C8-2EB0-A524-2E64979629E0}"/>
          </ac:picMkLst>
        </pc:picChg>
        <pc:picChg chg="add mod">
          <ac:chgData name="Reimer, Julius" userId="dce9009a-0763-4f32-a21b-c9ca7ef5be15" providerId="ADAL" clId="{9D680911-F593-4481-BEE7-9F2A218EC5AB}" dt="2025-03-04T14:54:34.562" v="1466" actId="164"/>
          <ac:picMkLst>
            <pc:docMk/>
            <pc:sldMk cId="107843819" sldId="4927"/>
            <ac:picMk id="2316" creationId="{D3A1866C-2C0E-52B9-5D36-8DD2EFA4BF64}"/>
          </ac:picMkLst>
        </pc:picChg>
        <pc:picChg chg="mod">
          <ac:chgData name="Reimer, Julius" userId="dce9009a-0763-4f32-a21b-c9ca7ef5be15" providerId="ADAL" clId="{9D680911-F593-4481-BEE7-9F2A218EC5AB}" dt="2025-03-04T14:54:38.814" v="1468"/>
          <ac:picMkLst>
            <pc:docMk/>
            <pc:sldMk cId="107843819" sldId="4927"/>
            <ac:picMk id="2320" creationId="{97C9BB28-50C8-F3F6-1C04-2B356B841283}"/>
          </ac:picMkLst>
        </pc:picChg>
        <pc:picChg chg="add del mod modCrop">
          <ac:chgData name="Reimer, Julius" userId="dce9009a-0763-4f32-a21b-c9ca7ef5be15" providerId="ADAL" clId="{9D680911-F593-4481-BEE7-9F2A218EC5AB}" dt="2025-03-04T14:56:03.798" v="1521" actId="478"/>
          <ac:picMkLst>
            <pc:docMk/>
            <pc:sldMk cId="107843819" sldId="4927"/>
            <ac:picMk id="2322" creationId="{61373F0C-2333-FAD4-6D00-5B88E822E7E4}"/>
          </ac:picMkLst>
        </pc:picChg>
        <pc:picChg chg="mod">
          <ac:chgData name="Reimer, Julius" userId="dce9009a-0763-4f32-a21b-c9ca7ef5be15" providerId="ADAL" clId="{9D680911-F593-4481-BEE7-9F2A218EC5AB}" dt="2025-03-04T14:56:12.726" v="1523"/>
          <ac:picMkLst>
            <pc:docMk/>
            <pc:sldMk cId="107843819" sldId="4927"/>
            <ac:picMk id="2325" creationId="{1375E853-1F26-FDD8-5C9A-35E720A2C63D}"/>
          </ac:picMkLst>
        </pc:picChg>
        <pc:picChg chg="add del mod">
          <ac:chgData name="Reimer, Julius" userId="dce9009a-0763-4f32-a21b-c9ca7ef5be15" providerId="ADAL" clId="{9D680911-F593-4481-BEE7-9F2A218EC5AB}" dt="2025-03-04T14:56:59.438" v="1529" actId="478"/>
          <ac:picMkLst>
            <pc:docMk/>
            <pc:sldMk cId="107843819" sldId="4927"/>
            <ac:picMk id="2327" creationId="{F2E76958-F22D-844F-FE09-9A9F4FD092C7}"/>
          </ac:picMkLst>
        </pc:picChg>
        <pc:picChg chg="add del mod">
          <ac:chgData name="Reimer, Julius" userId="dce9009a-0763-4f32-a21b-c9ca7ef5be15" providerId="ADAL" clId="{9D680911-F593-4481-BEE7-9F2A218EC5AB}" dt="2025-03-04T14:58:13.308" v="1549" actId="478"/>
          <ac:picMkLst>
            <pc:docMk/>
            <pc:sldMk cId="107843819" sldId="4927"/>
            <ac:picMk id="2328" creationId="{9493A1E2-986B-D9B2-9890-EBF84D763220}"/>
          </ac:picMkLst>
        </pc:picChg>
        <pc:picChg chg="add del mod">
          <ac:chgData name="Reimer, Julius" userId="dce9009a-0763-4f32-a21b-c9ca7ef5be15" providerId="ADAL" clId="{9D680911-F593-4481-BEE7-9F2A218EC5AB}" dt="2025-03-04T14:58:27.108" v="1553" actId="478"/>
          <ac:picMkLst>
            <pc:docMk/>
            <pc:sldMk cId="107843819" sldId="4927"/>
            <ac:picMk id="2329" creationId="{05638D86-EE28-29BA-4F28-A2DE48399571}"/>
          </ac:picMkLst>
        </pc:picChg>
        <pc:picChg chg="add del mod">
          <ac:chgData name="Reimer, Julius" userId="dce9009a-0763-4f32-a21b-c9ca7ef5be15" providerId="ADAL" clId="{9D680911-F593-4481-BEE7-9F2A218EC5AB}" dt="2025-03-04T15:28:16.920" v="1738" actId="478"/>
          <ac:picMkLst>
            <pc:docMk/>
            <pc:sldMk cId="107843819" sldId="4927"/>
            <ac:picMk id="2330" creationId="{72F4670C-3FDF-80D5-B332-D280B6ECF0CB}"/>
          </ac:picMkLst>
        </pc:picChg>
      </pc:sldChg>
      <pc:sldChg chg="add del">
        <pc:chgData name="Reimer, Julius" userId="dce9009a-0763-4f32-a21b-c9ca7ef5be15" providerId="ADAL" clId="{9D680911-F593-4481-BEE7-9F2A218EC5AB}" dt="2025-03-04T08:52:33.013" v="7" actId="2696"/>
        <pc:sldMkLst>
          <pc:docMk/>
          <pc:sldMk cId="1900881985" sldId="1790800391"/>
        </pc:sldMkLst>
      </pc:sldChg>
      <pc:sldChg chg="del">
        <pc:chgData name="Reimer, Julius" userId="dce9009a-0763-4f32-a21b-c9ca7ef5be15" providerId="ADAL" clId="{9D680911-F593-4481-BEE7-9F2A218EC5AB}" dt="2025-03-04T08:50:23.815" v="5" actId="2696"/>
        <pc:sldMkLst>
          <pc:docMk/>
          <pc:sldMk cId="2489687820" sldId="2142533218"/>
        </pc:sldMkLst>
      </pc:sldChg>
      <pc:sldChg chg="del">
        <pc:chgData name="Reimer, Julius" userId="dce9009a-0763-4f32-a21b-c9ca7ef5be15" providerId="ADAL" clId="{9D680911-F593-4481-BEE7-9F2A218EC5AB}" dt="2025-03-04T08:50:23.815" v="5" actId="2696"/>
        <pc:sldMkLst>
          <pc:docMk/>
          <pc:sldMk cId="730586410" sldId="2142533219"/>
        </pc:sldMkLst>
      </pc:sldChg>
      <pc:sldChg chg="modSp mod">
        <pc:chgData name="Reimer, Julius" userId="dce9009a-0763-4f32-a21b-c9ca7ef5be15" providerId="ADAL" clId="{9D680911-F593-4481-BEE7-9F2A218EC5AB}" dt="2025-03-04T10:09:28.846" v="119" actId="14100"/>
        <pc:sldMkLst>
          <pc:docMk/>
          <pc:sldMk cId="3238541600" sldId="2142533220"/>
        </pc:sldMkLst>
        <pc:spChg chg="mod">
          <ac:chgData name="Reimer, Julius" userId="dce9009a-0763-4f32-a21b-c9ca7ef5be15" providerId="ADAL" clId="{9D680911-F593-4481-BEE7-9F2A218EC5AB}" dt="2025-03-04T10:09:28.846" v="119" actId="14100"/>
          <ac:spMkLst>
            <pc:docMk/>
            <pc:sldMk cId="3238541600" sldId="2142533220"/>
            <ac:spMk id="24" creationId="{AA0B0ABA-0A0B-68EB-C15D-248957080E56}"/>
          </ac:spMkLst>
        </pc:spChg>
      </pc:sldChg>
      <pc:sldChg chg="modSp mod">
        <pc:chgData name="Reimer, Julius" userId="dce9009a-0763-4f32-a21b-c9ca7ef5be15" providerId="ADAL" clId="{9D680911-F593-4481-BEE7-9F2A218EC5AB}" dt="2025-03-04T15:32:52.057" v="1812" actId="20577"/>
        <pc:sldMkLst>
          <pc:docMk/>
          <pc:sldMk cId="2837624639" sldId="2142533221"/>
        </pc:sldMkLst>
        <pc:spChg chg="mod">
          <ac:chgData name="Reimer, Julius" userId="dce9009a-0763-4f32-a21b-c9ca7ef5be15" providerId="ADAL" clId="{9D680911-F593-4481-BEE7-9F2A218EC5AB}" dt="2025-03-04T15:32:52.057" v="1812" actId="20577"/>
          <ac:spMkLst>
            <pc:docMk/>
            <pc:sldMk cId="2837624639" sldId="2142533221"/>
            <ac:spMk id="20" creationId="{E35E1744-E548-223E-5AEF-E073B4733541}"/>
          </ac:spMkLst>
        </pc:spChg>
      </pc:sldChg>
      <pc:sldChg chg="modSp add del mod">
        <pc:chgData name="Reimer, Julius" userId="dce9009a-0763-4f32-a21b-c9ca7ef5be15" providerId="ADAL" clId="{9D680911-F593-4481-BEE7-9F2A218EC5AB}" dt="2025-03-04T15:20:41.906" v="1671" actId="2696"/>
        <pc:sldMkLst>
          <pc:docMk/>
          <pc:sldMk cId="258571330" sldId="2142533223"/>
        </pc:sldMkLst>
        <pc:grpChg chg="mod">
          <ac:chgData name="Reimer, Julius" userId="dce9009a-0763-4f32-a21b-c9ca7ef5be15" providerId="ADAL" clId="{9D680911-F593-4481-BEE7-9F2A218EC5AB}" dt="2025-03-04T15:19:28.514" v="1651" actId="1076"/>
          <ac:grpSpMkLst>
            <pc:docMk/>
            <pc:sldMk cId="258571330" sldId="2142533223"/>
            <ac:grpSpMk id="95" creationId="{8017BAE4-50B0-34F2-2DD2-10D01C4355F3}"/>
          </ac:grpSpMkLst>
        </pc:grpChg>
        <pc:grpChg chg="mod">
          <ac:chgData name="Reimer, Julius" userId="dce9009a-0763-4f32-a21b-c9ca7ef5be15" providerId="ADAL" clId="{9D680911-F593-4481-BEE7-9F2A218EC5AB}" dt="2025-03-04T15:19:41.129" v="1657" actId="1076"/>
          <ac:grpSpMkLst>
            <pc:docMk/>
            <pc:sldMk cId="258571330" sldId="2142533223"/>
            <ac:grpSpMk id="1050" creationId="{B56A6C28-ACD4-7FB9-378E-704E7C8929A3}"/>
          </ac:grpSpMkLst>
        </pc:grpChg>
        <pc:grpChg chg="mod">
          <ac:chgData name="Reimer, Julius" userId="dce9009a-0763-4f32-a21b-c9ca7ef5be15" providerId="ADAL" clId="{9D680911-F593-4481-BEE7-9F2A218EC5AB}" dt="2025-03-04T15:20:25.546" v="1668" actId="1076"/>
          <ac:grpSpMkLst>
            <pc:docMk/>
            <pc:sldMk cId="258571330" sldId="2142533223"/>
            <ac:grpSpMk id="1055" creationId="{6F444E75-D91B-E34F-F41C-A185D55BD743}"/>
          </ac:grpSpMkLst>
        </pc:grpChg>
        <pc:grpChg chg="mod">
          <ac:chgData name="Reimer, Julius" userId="dce9009a-0763-4f32-a21b-c9ca7ef5be15" providerId="ADAL" clId="{9D680911-F593-4481-BEE7-9F2A218EC5AB}" dt="2025-03-04T15:19:31.177" v="1652" actId="1076"/>
          <ac:grpSpMkLst>
            <pc:docMk/>
            <pc:sldMk cId="258571330" sldId="2142533223"/>
            <ac:grpSpMk id="2192" creationId="{349CAF6C-F88D-6B9D-CAE2-1991DC093342}"/>
          </ac:grpSpMkLst>
        </pc:grpChg>
        <pc:grpChg chg="mod">
          <ac:chgData name="Reimer, Julius" userId="dce9009a-0763-4f32-a21b-c9ca7ef5be15" providerId="ADAL" clId="{9D680911-F593-4481-BEE7-9F2A218EC5AB}" dt="2025-03-04T15:20:00.549" v="1662" actId="1076"/>
          <ac:grpSpMkLst>
            <pc:docMk/>
            <pc:sldMk cId="258571330" sldId="2142533223"/>
            <ac:grpSpMk id="2193" creationId="{40D8FCB2-45FD-6F78-F32D-5E65B490885B}"/>
          </ac:grpSpMkLst>
        </pc:grpChg>
        <pc:grpChg chg="mod">
          <ac:chgData name="Reimer, Julius" userId="dce9009a-0763-4f32-a21b-c9ca7ef5be15" providerId="ADAL" clId="{9D680911-F593-4481-BEE7-9F2A218EC5AB}" dt="2025-03-04T15:19:53.674" v="1661" actId="1076"/>
          <ac:grpSpMkLst>
            <pc:docMk/>
            <pc:sldMk cId="258571330" sldId="2142533223"/>
            <ac:grpSpMk id="2198" creationId="{00B371E2-E67C-D774-BAA1-5AF7D7C64C8D}"/>
          </ac:grpSpMkLst>
        </pc:grpChg>
        <pc:grpChg chg="mod">
          <ac:chgData name="Reimer, Julius" userId="dce9009a-0763-4f32-a21b-c9ca7ef5be15" providerId="ADAL" clId="{9D680911-F593-4481-BEE7-9F2A218EC5AB}" dt="2025-03-04T15:19:52.179" v="1660" actId="1076"/>
          <ac:grpSpMkLst>
            <pc:docMk/>
            <pc:sldMk cId="258571330" sldId="2142533223"/>
            <ac:grpSpMk id="2216" creationId="{F33CAC04-CB0F-FBB5-116D-06C2E6B4A093}"/>
          </ac:grpSpMkLst>
        </pc:grpChg>
        <pc:grpChg chg="mod">
          <ac:chgData name="Reimer, Julius" userId="dce9009a-0763-4f32-a21b-c9ca7ef5be15" providerId="ADAL" clId="{9D680911-F593-4481-BEE7-9F2A218EC5AB}" dt="2025-03-04T15:20:04.050" v="1663" actId="1076"/>
          <ac:grpSpMkLst>
            <pc:docMk/>
            <pc:sldMk cId="258571330" sldId="2142533223"/>
            <ac:grpSpMk id="2217" creationId="{80DE2C34-430F-578D-CBE2-4D0D0F6B7524}"/>
          </ac:grpSpMkLst>
        </pc:grpChg>
        <pc:grpChg chg="mod">
          <ac:chgData name="Reimer, Julius" userId="dce9009a-0763-4f32-a21b-c9ca7ef5be15" providerId="ADAL" clId="{9D680911-F593-4481-BEE7-9F2A218EC5AB}" dt="2025-03-04T15:19:50.633" v="1659" actId="1076"/>
          <ac:grpSpMkLst>
            <pc:docMk/>
            <pc:sldMk cId="258571330" sldId="2142533223"/>
            <ac:grpSpMk id="2218" creationId="{56CA9FB1-138D-2103-D177-142118BEF3C3}"/>
          </ac:grpSpMkLst>
        </pc:grpChg>
        <pc:grpChg chg="mod">
          <ac:chgData name="Reimer, Julius" userId="dce9009a-0763-4f32-a21b-c9ca7ef5be15" providerId="ADAL" clId="{9D680911-F593-4481-BEE7-9F2A218EC5AB}" dt="2025-03-04T15:19:47.018" v="1658" actId="1076"/>
          <ac:grpSpMkLst>
            <pc:docMk/>
            <pc:sldMk cId="258571330" sldId="2142533223"/>
            <ac:grpSpMk id="2224" creationId="{4B85C432-66DE-1F2F-A70A-539064DA5FC4}"/>
          </ac:grpSpMkLst>
        </pc:grpChg>
        <pc:grpChg chg="mod">
          <ac:chgData name="Reimer, Julius" userId="dce9009a-0763-4f32-a21b-c9ca7ef5be15" providerId="ADAL" clId="{9D680911-F593-4481-BEE7-9F2A218EC5AB}" dt="2025-03-04T15:20:22.906" v="1667" actId="1076"/>
          <ac:grpSpMkLst>
            <pc:docMk/>
            <pc:sldMk cId="258571330" sldId="2142533223"/>
            <ac:grpSpMk id="2244" creationId="{16616F6A-90B9-D6E1-052B-6ADED5CB2A28}"/>
          </ac:grpSpMkLst>
        </pc:grpChg>
        <pc:grpChg chg="mod">
          <ac:chgData name="Reimer, Julius" userId="dce9009a-0763-4f32-a21b-c9ca7ef5be15" providerId="ADAL" clId="{9D680911-F593-4481-BEE7-9F2A218EC5AB}" dt="2025-03-04T15:20:12.290" v="1665" actId="1076"/>
          <ac:grpSpMkLst>
            <pc:docMk/>
            <pc:sldMk cId="258571330" sldId="2142533223"/>
            <ac:grpSpMk id="2249" creationId="{1696DC29-590E-7E64-D1D7-6176C04DBA65}"/>
          </ac:grpSpMkLst>
        </pc:grpChg>
        <pc:grpChg chg="mod">
          <ac:chgData name="Reimer, Julius" userId="dce9009a-0763-4f32-a21b-c9ca7ef5be15" providerId="ADAL" clId="{9D680911-F593-4481-BEE7-9F2A218EC5AB}" dt="2025-03-04T15:20:40.170" v="1670" actId="1076"/>
          <ac:grpSpMkLst>
            <pc:docMk/>
            <pc:sldMk cId="258571330" sldId="2142533223"/>
            <ac:grpSpMk id="2274" creationId="{3C0D911D-69E3-E3F7-849D-3FF46329A33E}"/>
          </ac:grpSpMkLst>
        </pc:grpChg>
        <pc:grpChg chg="mod">
          <ac:chgData name="Reimer, Julius" userId="dce9009a-0763-4f32-a21b-c9ca7ef5be15" providerId="ADAL" clId="{9D680911-F593-4481-BEE7-9F2A218EC5AB}" dt="2025-03-04T15:20:15.082" v="1666" actId="1076"/>
          <ac:grpSpMkLst>
            <pc:docMk/>
            <pc:sldMk cId="258571330" sldId="2142533223"/>
            <ac:grpSpMk id="2279" creationId="{0EBEA7D2-4F94-FB10-FAC7-4BC5893C884C}"/>
          </ac:grpSpMkLst>
        </pc:grpChg>
        <pc:grpChg chg="mod">
          <ac:chgData name="Reimer, Julius" userId="dce9009a-0763-4f32-a21b-c9ca7ef5be15" providerId="ADAL" clId="{9D680911-F593-4481-BEE7-9F2A218EC5AB}" dt="2025-03-04T15:20:28.682" v="1669" actId="1076"/>
          <ac:grpSpMkLst>
            <pc:docMk/>
            <pc:sldMk cId="258571330" sldId="2142533223"/>
            <ac:grpSpMk id="2294" creationId="{900B1D74-8810-1D52-EE12-637892B4FCC6}"/>
          </ac:grpSpMkLst>
        </pc:grpChg>
        <pc:grpChg chg="mod">
          <ac:chgData name="Reimer, Julius" userId="dce9009a-0763-4f32-a21b-c9ca7ef5be15" providerId="ADAL" clId="{9D680911-F593-4481-BEE7-9F2A218EC5AB}" dt="2025-03-04T15:19:36.665" v="1656" actId="1076"/>
          <ac:grpSpMkLst>
            <pc:docMk/>
            <pc:sldMk cId="258571330" sldId="2142533223"/>
            <ac:grpSpMk id="2304" creationId="{499E6639-5849-42BA-8538-16AEA5F5DD3A}"/>
          </ac:grpSpMkLst>
        </pc:grpChg>
        <pc:grpChg chg="mod">
          <ac:chgData name="Reimer, Julius" userId="dce9009a-0763-4f32-a21b-c9ca7ef5be15" providerId="ADAL" clId="{9D680911-F593-4481-BEE7-9F2A218EC5AB}" dt="2025-03-04T15:19:35.217" v="1655" actId="1076"/>
          <ac:grpSpMkLst>
            <pc:docMk/>
            <pc:sldMk cId="258571330" sldId="2142533223"/>
            <ac:grpSpMk id="2321" creationId="{F7FDEE4E-B37F-DA64-ED09-D03BF9B70F8C}"/>
          </ac:grpSpMkLst>
        </pc:grpChg>
      </pc:sldChg>
      <pc:sldChg chg="modSp add del">
        <pc:chgData name="Reimer, Julius" userId="dce9009a-0763-4f32-a21b-c9ca7ef5be15" providerId="ADAL" clId="{9D680911-F593-4481-BEE7-9F2A218EC5AB}" dt="2025-03-04T08:52:33.013" v="7" actId="2696"/>
        <pc:sldMkLst>
          <pc:docMk/>
          <pc:sldMk cId="1472112636" sldId="2145706004"/>
        </pc:sldMkLst>
        <pc:spChg chg="mod">
          <ac:chgData name="Reimer, Julius" userId="dce9009a-0763-4f32-a21b-c9ca7ef5be15" providerId="ADAL" clId="{9D680911-F593-4481-BEE7-9F2A218EC5AB}" dt="2025-03-04T08:28:03.621" v="0"/>
          <ac:spMkLst>
            <pc:docMk/>
            <pc:sldMk cId="1472112636" sldId="2145706004"/>
            <ac:spMk id="5" creationId="{C2AC2463-0D2F-A477-B810-E28446B1BCA9}"/>
          </ac:spMkLst>
        </pc:spChg>
        <pc:spChg chg="mod">
          <ac:chgData name="Reimer, Julius" userId="dce9009a-0763-4f32-a21b-c9ca7ef5be15" providerId="ADAL" clId="{9D680911-F593-4481-BEE7-9F2A218EC5AB}" dt="2025-03-04T08:28:03.621" v="0"/>
          <ac:spMkLst>
            <pc:docMk/>
            <pc:sldMk cId="1472112636" sldId="2145706004"/>
            <ac:spMk id="6" creationId="{22CBDF16-5B54-9595-0010-31373CCC6B18}"/>
          </ac:spMkLst>
        </pc:spChg>
      </pc:sldChg>
      <pc:sldChg chg="add del">
        <pc:chgData name="Reimer, Julius" userId="dce9009a-0763-4f32-a21b-c9ca7ef5be15" providerId="ADAL" clId="{9D680911-F593-4481-BEE7-9F2A218EC5AB}" dt="2025-03-04T08:53:20.866" v="11" actId="2696"/>
        <pc:sldMkLst>
          <pc:docMk/>
          <pc:sldMk cId="1182377620" sldId="2147481415"/>
        </pc:sldMkLst>
      </pc:sldChg>
      <pc:sldChg chg="add del">
        <pc:chgData name="Reimer, Julius" userId="dce9009a-0763-4f32-a21b-c9ca7ef5be15" providerId="ADAL" clId="{9D680911-F593-4481-BEE7-9F2A218EC5AB}" dt="2025-03-04T08:52:59.492" v="8" actId="2696"/>
        <pc:sldMkLst>
          <pc:docMk/>
          <pc:sldMk cId="2516997239" sldId="2147481417"/>
        </pc:sldMkLst>
      </pc:sldChg>
      <pc:sldChg chg="modSp add del">
        <pc:chgData name="Reimer, Julius" userId="dce9009a-0763-4f32-a21b-c9ca7ef5be15" providerId="ADAL" clId="{9D680911-F593-4481-BEE7-9F2A218EC5AB}" dt="2025-03-04T11:24:13.875" v="439" actId="2696"/>
        <pc:sldMkLst>
          <pc:docMk/>
          <pc:sldMk cId="1869600006" sldId="2147481474"/>
        </pc:sldMkLst>
        <pc:spChg chg="mod">
          <ac:chgData name="Reimer, Julius" userId="dce9009a-0763-4f32-a21b-c9ca7ef5be15" providerId="ADAL" clId="{9D680911-F593-4481-BEE7-9F2A218EC5AB}" dt="2025-03-04T08:28:03.621" v="0"/>
          <ac:spMkLst>
            <pc:docMk/>
            <pc:sldMk cId="1869600006" sldId="2147481474"/>
            <ac:spMk id="8" creationId="{FA5B4295-56F7-247D-6694-E563C35ED2B0}"/>
          </ac:spMkLst>
        </pc:spChg>
      </pc:sldChg>
      <pc:sldChg chg="modSp add del mod">
        <pc:chgData name="Reimer, Julius" userId="dce9009a-0763-4f32-a21b-c9ca7ef5be15" providerId="ADAL" clId="{9D680911-F593-4481-BEE7-9F2A218EC5AB}" dt="2025-03-04T15:03:58.968" v="1624" actId="2696"/>
        <pc:sldMkLst>
          <pc:docMk/>
          <pc:sldMk cId="4284602128" sldId="2147481488"/>
        </pc:sldMkLst>
        <pc:spChg chg="mod">
          <ac:chgData name="Reimer, Julius" userId="dce9009a-0763-4f32-a21b-c9ca7ef5be15" providerId="ADAL" clId="{9D680911-F593-4481-BEE7-9F2A218EC5AB}" dt="2025-03-04T08:28:03.621" v="0"/>
          <ac:spMkLst>
            <pc:docMk/>
            <pc:sldMk cId="4284602128" sldId="2147481488"/>
            <ac:spMk id="4" creationId="{B28BAAEA-8DF4-4F3F-CD15-A28BD72F4D37}"/>
          </ac:spMkLst>
        </pc:spChg>
        <pc:spChg chg="mod">
          <ac:chgData name="Reimer, Julius" userId="dce9009a-0763-4f32-a21b-c9ca7ef5be15" providerId="ADAL" clId="{9D680911-F593-4481-BEE7-9F2A218EC5AB}" dt="2025-03-04T08:28:03.621" v="0"/>
          <ac:spMkLst>
            <pc:docMk/>
            <pc:sldMk cId="4284602128" sldId="2147481488"/>
            <ac:spMk id="6" creationId="{7C21B9FC-BA7B-4B56-3DE2-4979E33521C4}"/>
          </ac:spMkLst>
        </pc:spChg>
        <pc:picChg chg="mod modCrop">
          <ac:chgData name="Reimer, Julius" userId="dce9009a-0763-4f32-a21b-c9ca7ef5be15" providerId="ADAL" clId="{9D680911-F593-4481-BEE7-9F2A218EC5AB}" dt="2025-03-04T14:22:25.947" v="813" actId="18131"/>
          <ac:picMkLst>
            <pc:docMk/>
            <pc:sldMk cId="4284602128" sldId="2147481488"/>
            <ac:picMk id="90" creationId="{996C18F8-3B0A-9317-379A-48B0F00E96BF}"/>
          </ac:picMkLst>
        </pc:picChg>
      </pc:sldChg>
      <pc:sldChg chg="modSp add del mod">
        <pc:chgData name="Reimer, Julius" userId="dce9009a-0763-4f32-a21b-c9ca7ef5be15" providerId="ADAL" clId="{9D680911-F593-4481-BEE7-9F2A218EC5AB}" dt="2025-03-04T08:51:03.873" v="6" actId="2696"/>
        <pc:sldMkLst>
          <pc:docMk/>
          <pc:sldMk cId="1593775917" sldId="2147481507"/>
        </pc:sldMkLst>
        <pc:spChg chg="mod">
          <ac:chgData name="Reimer, Julius" userId="dce9009a-0763-4f32-a21b-c9ca7ef5be15" providerId="ADAL" clId="{9D680911-F593-4481-BEE7-9F2A218EC5AB}" dt="2025-03-04T08:28:03.791" v="2" actId="27636"/>
          <ac:spMkLst>
            <pc:docMk/>
            <pc:sldMk cId="1593775917" sldId="2147481507"/>
            <ac:spMk id="5" creationId="{1CB1849B-AD74-BC1C-60D9-A52330278943}"/>
          </ac:spMkLst>
        </pc:spChg>
        <pc:spChg chg="mod">
          <ac:chgData name="Reimer, Julius" userId="dce9009a-0763-4f32-a21b-c9ca7ef5be15" providerId="ADAL" clId="{9D680911-F593-4481-BEE7-9F2A218EC5AB}" dt="2025-03-04T08:28:03.788" v="1" actId="27636"/>
          <ac:spMkLst>
            <pc:docMk/>
            <pc:sldMk cId="1593775917" sldId="2147481507"/>
            <ac:spMk id="6" creationId="{7DD2B55E-415A-3C93-7384-544068D41AFF}"/>
          </ac:spMkLst>
        </pc:spChg>
      </pc:sldChg>
      <pc:sldChg chg="modSp add del mod">
        <pc:chgData name="Reimer, Julius" userId="dce9009a-0763-4f32-a21b-c9ca7ef5be15" providerId="ADAL" clId="{9D680911-F593-4481-BEE7-9F2A218EC5AB}" dt="2025-03-04T08:53:16.403" v="10" actId="2696"/>
        <pc:sldMkLst>
          <pc:docMk/>
          <pc:sldMk cId="3016503165" sldId="2147481508"/>
        </pc:sldMkLst>
        <pc:spChg chg="mod">
          <ac:chgData name="Reimer, Julius" userId="dce9009a-0763-4f32-a21b-c9ca7ef5be15" providerId="ADAL" clId="{9D680911-F593-4481-BEE7-9F2A218EC5AB}" dt="2025-03-04T08:28:03.797" v="3" actId="27636"/>
          <ac:spMkLst>
            <pc:docMk/>
            <pc:sldMk cId="3016503165" sldId="2147481508"/>
            <ac:spMk id="5" creationId="{1D49AD3F-C097-2B97-CEF7-F75933198918}"/>
          </ac:spMkLst>
        </pc:spChg>
        <pc:spChg chg="mod">
          <ac:chgData name="Reimer, Julius" userId="dce9009a-0763-4f32-a21b-c9ca7ef5be15" providerId="ADAL" clId="{9D680911-F593-4481-BEE7-9F2A218EC5AB}" dt="2025-03-04T08:28:03.798" v="4" actId="27636"/>
          <ac:spMkLst>
            <pc:docMk/>
            <pc:sldMk cId="3016503165" sldId="2147481508"/>
            <ac:spMk id="6" creationId="{D000A290-0F4C-9579-79F6-863D9EA4DFC5}"/>
          </ac:spMkLst>
        </pc:spChg>
      </pc:sldChg>
      <pc:sldChg chg="modSp add del">
        <pc:chgData name="Reimer, Julius" userId="dce9009a-0763-4f32-a21b-c9ca7ef5be15" providerId="ADAL" clId="{9D680911-F593-4481-BEE7-9F2A218EC5AB}" dt="2025-03-04T11:24:11.503" v="438" actId="2696"/>
        <pc:sldMkLst>
          <pc:docMk/>
          <pc:sldMk cId="4108039513" sldId="2147481509"/>
        </pc:sldMkLst>
        <pc:spChg chg="mod">
          <ac:chgData name="Reimer, Julius" userId="dce9009a-0763-4f32-a21b-c9ca7ef5be15" providerId="ADAL" clId="{9D680911-F593-4481-BEE7-9F2A218EC5AB}" dt="2025-03-04T08:28:03.621" v="0"/>
          <ac:spMkLst>
            <pc:docMk/>
            <pc:sldMk cId="4108039513" sldId="2147481509"/>
            <ac:spMk id="5" creationId="{D1502B4F-F605-D4A5-2DEA-65C2953C5770}"/>
          </ac:spMkLst>
        </pc:spChg>
        <pc:spChg chg="mod">
          <ac:chgData name="Reimer, Julius" userId="dce9009a-0763-4f32-a21b-c9ca7ef5be15" providerId="ADAL" clId="{9D680911-F593-4481-BEE7-9F2A218EC5AB}" dt="2025-03-04T08:28:03.621" v="0"/>
          <ac:spMkLst>
            <pc:docMk/>
            <pc:sldMk cId="4108039513" sldId="2147481509"/>
            <ac:spMk id="6" creationId="{0D18FF76-FBD7-6780-9C96-615038A27F92}"/>
          </ac:spMkLst>
        </pc:spChg>
      </pc:sldChg>
      <pc:sldChg chg="modSp add del">
        <pc:chgData name="Reimer, Julius" userId="dce9009a-0763-4f32-a21b-c9ca7ef5be15" providerId="ADAL" clId="{9D680911-F593-4481-BEE7-9F2A218EC5AB}" dt="2025-03-04T08:52:33.013" v="7" actId="2696"/>
        <pc:sldMkLst>
          <pc:docMk/>
          <pc:sldMk cId="513950480" sldId="2147481512"/>
        </pc:sldMkLst>
        <pc:spChg chg="mod">
          <ac:chgData name="Reimer, Julius" userId="dce9009a-0763-4f32-a21b-c9ca7ef5be15" providerId="ADAL" clId="{9D680911-F593-4481-BEE7-9F2A218EC5AB}" dt="2025-03-04T08:28:03.621" v="0"/>
          <ac:spMkLst>
            <pc:docMk/>
            <pc:sldMk cId="513950480" sldId="2147481512"/>
            <ac:spMk id="5" creationId="{1A614BD2-7E19-CBC2-47E9-FE91E81CC86A}"/>
          </ac:spMkLst>
        </pc:spChg>
        <pc:spChg chg="mod">
          <ac:chgData name="Reimer, Julius" userId="dce9009a-0763-4f32-a21b-c9ca7ef5be15" providerId="ADAL" clId="{9D680911-F593-4481-BEE7-9F2A218EC5AB}" dt="2025-03-04T08:28:03.621" v="0"/>
          <ac:spMkLst>
            <pc:docMk/>
            <pc:sldMk cId="513950480" sldId="2147481512"/>
            <ac:spMk id="6" creationId="{CFC237E6-7530-40C8-83D9-FA52696FCE51}"/>
          </ac:spMkLst>
        </pc:spChg>
      </pc:sldChg>
      <pc:sldChg chg="modSp add del">
        <pc:chgData name="Reimer, Julius" userId="dce9009a-0763-4f32-a21b-c9ca7ef5be15" providerId="ADAL" clId="{9D680911-F593-4481-BEE7-9F2A218EC5AB}" dt="2025-03-04T08:51:03.873" v="6" actId="2696"/>
        <pc:sldMkLst>
          <pc:docMk/>
          <pc:sldMk cId="2990916117" sldId="2147481513"/>
        </pc:sldMkLst>
        <pc:spChg chg="mod">
          <ac:chgData name="Reimer, Julius" userId="dce9009a-0763-4f32-a21b-c9ca7ef5be15" providerId="ADAL" clId="{9D680911-F593-4481-BEE7-9F2A218EC5AB}" dt="2025-03-04T08:28:03.621" v="0"/>
          <ac:spMkLst>
            <pc:docMk/>
            <pc:sldMk cId="2990916117" sldId="2147481513"/>
            <ac:spMk id="13" creationId="{64B69CE7-3070-2140-0787-AD5095B2D488}"/>
          </ac:spMkLst>
        </pc:spChg>
      </pc:sldChg>
      <pc:sldChg chg="add del">
        <pc:chgData name="Reimer, Julius" userId="dce9009a-0763-4f32-a21b-c9ca7ef5be15" providerId="ADAL" clId="{9D680911-F593-4481-BEE7-9F2A218EC5AB}" dt="2025-03-04T14:46:21.539" v="1310" actId="2696"/>
        <pc:sldMkLst>
          <pc:docMk/>
          <pc:sldMk cId="2245509076" sldId="2147481517"/>
        </pc:sldMkLst>
      </pc:sldChg>
      <pc:sldChg chg="modSp add del">
        <pc:chgData name="Reimer, Julius" userId="dce9009a-0763-4f32-a21b-c9ca7ef5be15" providerId="ADAL" clId="{9D680911-F593-4481-BEE7-9F2A218EC5AB}" dt="2025-03-04T14:46:15.062" v="1309" actId="2696"/>
        <pc:sldMkLst>
          <pc:docMk/>
          <pc:sldMk cId="2515257968" sldId="2147481518"/>
        </pc:sldMkLst>
        <pc:spChg chg="mod">
          <ac:chgData name="Reimer, Julius" userId="dce9009a-0763-4f32-a21b-c9ca7ef5be15" providerId="ADAL" clId="{9D680911-F593-4481-BEE7-9F2A218EC5AB}" dt="2025-03-04T08:28:03.621" v="0"/>
          <ac:spMkLst>
            <pc:docMk/>
            <pc:sldMk cId="2515257968" sldId="2147481518"/>
            <ac:spMk id="2" creationId="{DFC83621-206B-BECF-F0FD-56E5B50D6738}"/>
          </ac:spMkLst>
        </pc:spChg>
      </pc:sldChg>
      <pc:sldChg chg="modSp add del">
        <pc:chgData name="Reimer, Julius" userId="dce9009a-0763-4f32-a21b-c9ca7ef5be15" providerId="ADAL" clId="{9D680911-F593-4481-BEE7-9F2A218EC5AB}" dt="2025-03-04T14:46:15.062" v="1309" actId="2696"/>
        <pc:sldMkLst>
          <pc:docMk/>
          <pc:sldMk cId="1569540219" sldId="2147481519"/>
        </pc:sldMkLst>
        <pc:spChg chg="mod">
          <ac:chgData name="Reimer, Julius" userId="dce9009a-0763-4f32-a21b-c9ca7ef5be15" providerId="ADAL" clId="{9D680911-F593-4481-BEE7-9F2A218EC5AB}" dt="2025-03-04T08:28:03.621" v="0"/>
          <ac:spMkLst>
            <pc:docMk/>
            <pc:sldMk cId="1569540219" sldId="2147481519"/>
            <ac:spMk id="5" creationId="{D27C16CA-6234-46F3-AF25-C05AF6431A55}"/>
          </ac:spMkLst>
        </pc:spChg>
      </pc:sldChg>
      <pc:sldChg chg="modSp add del">
        <pc:chgData name="Reimer, Julius" userId="dce9009a-0763-4f32-a21b-c9ca7ef5be15" providerId="ADAL" clId="{9D680911-F593-4481-BEE7-9F2A218EC5AB}" dt="2025-03-04T14:46:15.062" v="1309" actId="2696"/>
        <pc:sldMkLst>
          <pc:docMk/>
          <pc:sldMk cId="3098920794" sldId="2147481520"/>
        </pc:sldMkLst>
        <pc:spChg chg="mod">
          <ac:chgData name="Reimer, Julius" userId="dce9009a-0763-4f32-a21b-c9ca7ef5be15" providerId="ADAL" clId="{9D680911-F593-4481-BEE7-9F2A218EC5AB}" dt="2025-03-04T08:28:03.621" v="0"/>
          <ac:spMkLst>
            <pc:docMk/>
            <pc:sldMk cId="3098920794" sldId="2147481520"/>
            <ac:spMk id="6" creationId="{75184AAC-370B-9D66-D1A8-509E55EBAAE7}"/>
          </ac:spMkLst>
        </pc:spChg>
      </pc:sldChg>
      <pc:sldChg chg="modSp add del">
        <pc:chgData name="Reimer, Julius" userId="dce9009a-0763-4f32-a21b-c9ca7ef5be15" providerId="ADAL" clId="{9D680911-F593-4481-BEE7-9F2A218EC5AB}" dt="2025-03-04T14:46:21.539" v="1310" actId="2696"/>
        <pc:sldMkLst>
          <pc:docMk/>
          <pc:sldMk cId="2366411195" sldId="2147481521"/>
        </pc:sldMkLst>
        <pc:spChg chg="mod">
          <ac:chgData name="Reimer, Julius" userId="dce9009a-0763-4f32-a21b-c9ca7ef5be15" providerId="ADAL" clId="{9D680911-F593-4481-BEE7-9F2A218EC5AB}" dt="2025-03-04T08:28:03.621" v="0"/>
          <ac:spMkLst>
            <pc:docMk/>
            <pc:sldMk cId="2366411195" sldId="2147481521"/>
            <ac:spMk id="5" creationId="{CF8DC0D8-B1C1-AE98-49AE-688984C73959}"/>
          </ac:spMkLst>
        </pc:spChg>
        <pc:spChg chg="mod">
          <ac:chgData name="Reimer, Julius" userId="dce9009a-0763-4f32-a21b-c9ca7ef5be15" providerId="ADAL" clId="{9D680911-F593-4481-BEE7-9F2A218EC5AB}" dt="2025-03-04T08:28:03.621" v="0"/>
          <ac:spMkLst>
            <pc:docMk/>
            <pc:sldMk cId="2366411195" sldId="2147481521"/>
            <ac:spMk id="6" creationId="{7BB609DC-2190-D214-C920-43DDF225C485}"/>
          </ac:spMkLst>
        </pc:spChg>
      </pc:sldChg>
      <pc:sldMasterChg chg="delSldLayout">
        <pc:chgData name="Reimer, Julius" userId="dce9009a-0763-4f32-a21b-c9ca7ef5be15" providerId="ADAL" clId="{9D680911-F593-4481-BEE7-9F2A218EC5AB}" dt="2025-03-04T14:46:21.539" v="1310" actId="2696"/>
        <pc:sldMasterMkLst>
          <pc:docMk/>
          <pc:sldMasterMk cId="4187617838" sldId="2147483719"/>
        </pc:sldMasterMkLst>
        <pc:sldLayoutChg chg="del">
          <pc:chgData name="Reimer, Julius" userId="dce9009a-0763-4f32-a21b-c9ca7ef5be15" providerId="ADAL" clId="{9D680911-F593-4481-BEE7-9F2A218EC5AB}" dt="2025-03-04T14:46:21.539" v="1310" actId="2696"/>
          <pc:sldLayoutMkLst>
            <pc:docMk/>
            <pc:sldMasterMk cId="4187617838" sldId="2147483719"/>
            <pc:sldLayoutMk cId="71563005" sldId="2147483753"/>
          </pc:sldLayoutMkLst>
        </pc:sldLayoutChg>
      </pc:sldMasterChg>
    </pc:docChg>
  </pc:docChgLst>
  <pc:docChgLst>
    <pc:chgData name="Reimer, Julius" userId="dce9009a-0763-4f32-a21b-c9ca7ef5be15" providerId="ADAL" clId="{710D8A84-61B7-4BCA-BCA4-FE7E5E8848F5}"/>
    <pc:docChg chg="undo custSel addSld delSld modSld">
      <pc:chgData name="Reimer, Julius" userId="dce9009a-0763-4f32-a21b-c9ca7ef5be15" providerId="ADAL" clId="{710D8A84-61B7-4BCA-BCA4-FE7E5E8848F5}" dt="2025-03-06T11:09:26.574" v="3639" actId="20577"/>
      <pc:docMkLst>
        <pc:docMk/>
      </pc:docMkLst>
      <pc:sldChg chg="modSp mod">
        <pc:chgData name="Reimer, Julius" userId="dce9009a-0763-4f32-a21b-c9ca7ef5be15" providerId="ADAL" clId="{710D8A84-61B7-4BCA-BCA4-FE7E5E8848F5}" dt="2025-03-04T15:44:47.018" v="8" actId="20577"/>
        <pc:sldMkLst>
          <pc:docMk/>
          <pc:sldMk cId="3433806446" sldId="259"/>
        </pc:sldMkLst>
        <pc:spChg chg="mod">
          <ac:chgData name="Reimer, Julius" userId="dce9009a-0763-4f32-a21b-c9ca7ef5be15" providerId="ADAL" clId="{710D8A84-61B7-4BCA-BCA4-FE7E5E8848F5}" dt="2025-03-04T15:44:47.018" v="8" actId="20577"/>
          <ac:spMkLst>
            <pc:docMk/>
            <pc:sldMk cId="3433806446" sldId="259"/>
            <ac:spMk id="3" creationId="{96AC3D25-AD88-CAC4-EE19-5AA0C007C49E}"/>
          </ac:spMkLst>
        </pc:spChg>
      </pc:sldChg>
      <pc:sldChg chg="del">
        <pc:chgData name="Reimer, Julius" userId="dce9009a-0763-4f32-a21b-c9ca7ef5be15" providerId="ADAL" clId="{710D8A84-61B7-4BCA-BCA4-FE7E5E8848F5}" dt="2025-03-04T16:14:06.036" v="10" actId="2696"/>
        <pc:sldMkLst>
          <pc:docMk/>
          <pc:sldMk cId="1721903675" sldId="260"/>
        </pc:sldMkLst>
      </pc:sldChg>
      <pc:sldChg chg="del">
        <pc:chgData name="Reimer, Julius" userId="dce9009a-0763-4f32-a21b-c9ca7ef5be15" providerId="ADAL" clId="{710D8A84-61B7-4BCA-BCA4-FE7E5E8848F5}" dt="2025-03-04T16:14:06.036" v="10" actId="2696"/>
        <pc:sldMkLst>
          <pc:docMk/>
          <pc:sldMk cId="3706973061" sldId="263"/>
        </pc:sldMkLst>
      </pc:sldChg>
      <pc:sldChg chg="del">
        <pc:chgData name="Reimer, Julius" userId="dce9009a-0763-4f32-a21b-c9ca7ef5be15" providerId="ADAL" clId="{710D8A84-61B7-4BCA-BCA4-FE7E5E8848F5}" dt="2025-03-04T16:14:06.036" v="10" actId="2696"/>
        <pc:sldMkLst>
          <pc:docMk/>
          <pc:sldMk cId="979504184" sldId="266"/>
        </pc:sldMkLst>
      </pc:sldChg>
      <pc:sldChg chg="add del">
        <pc:chgData name="Reimer, Julius" userId="dce9009a-0763-4f32-a21b-c9ca7ef5be15" providerId="ADAL" clId="{710D8A84-61B7-4BCA-BCA4-FE7E5E8848F5}" dt="2025-03-06T09:46:35.472" v="3263" actId="2696"/>
        <pc:sldMkLst>
          <pc:docMk/>
          <pc:sldMk cId="4146084206" sldId="273"/>
        </pc:sldMkLst>
      </pc:sldChg>
      <pc:sldChg chg="del">
        <pc:chgData name="Reimer, Julius" userId="dce9009a-0763-4f32-a21b-c9ca7ef5be15" providerId="ADAL" clId="{710D8A84-61B7-4BCA-BCA4-FE7E5E8848F5}" dt="2025-03-04T16:14:01.664" v="9" actId="2696"/>
        <pc:sldMkLst>
          <pc:docMk/>
          <pc:sldMk cId="1160452912" sldId="736"/>
        </pc:sldMkLst>
      </pc:sldChg>
      <pc:sldChg chg="del">
        <pc:chgData name="Reimer, Julius" userId="dce9009a-0763-4f32-a21b-c9ca7ef5be15" providerId="ADAL" clId="{710D8A84-61B7-4BCA-BCA4-FE7E5E8848F5}" dt="2025-03-04T16:14:01.664" v="9" actId="2696"/>
        <pc:sldMkLst>
          <pc:docMk/>
          <pc:sldMk cId="107843819" sldId="4927"/>
        </pc:sldMkLst>
      </pc:sldChg>
      <pc:sldChg chg="del">
        <pc:chgData name="Reimer, Julius" userId="dce9009a-0763-4f32-a21b-c9ca7ef5be15" providerId="ADAL" clId="{710D8A84-61B7-4BCA-BCA4-FE7E5E8848F5}" dt="2025-03-04T16:14:01.664" v="9" actId="2696"/>
        <pc:sldMkLst>
          <pc:docMk/>
          <pc:sldMk cId="3238541600" sldId="2142533220"/>
        </pc:sldMkLst>
      </pc:sldChg>
      <pc:sldChg chg="modSp mod">
        <pc:chgData name="Reimer, Julius" userId="dce9009a-0763-4f32-a21b-c9ca7ef5be15" providerId="ADAL" clId="{710D8A84-61B7-4BCA-BCA4-FE7E5E8848F5}" dt="2025-03-04T16:14:32.594" v="25" actId="1076"/>
        <pc:sldMkLst>
          <pc:docMk/>
          <pc:sldMk cId="2837624639" sldId="2142533221"/>
        </pc:sldMkLst>
        <pc:spChg chg="mod">
          <ac:chgData name="Reimer, Julius" userId="dce9009a-0763-4f32-a21b-c9ca7ef5be15" providerId="ADAL" clId="{710D8A84-61B7-4BCA-BCA4-FE7E5E8848F5}" dt="2025-03-04T16:14:32.594" v="25" actId="1076"/>
          <ac:spMkLst>
            <pc:docMk/>
            <pc:sldMk cId="2837624639" sldId="2142533221"/>
            <ac:spMk id="18" creationId="{09351273-7907-AABA-3695-CEE0E711668F}"/>
          </ac:spMkLst>
        </pc:spChg>
        <pc:spChg chg="mod">
          <ac:chgData name="Reimer, Julius" userId="dce9009a-0763-4f32-a21b-c9ca7ef5be15" providerId="ADAL" clId="{710D8A84-61B7-4BCA-BCA4-FE7E5E8848F5}" dt="2025-03-04T16:14:08.827" v="16" actId="20577"/>
          <ac:spMkLst>
            <pc:docMk/>
            <pc:sldMk cId="2837624639" sldId="2142533221"/>
            <ac:spMk id="20" creationId="{E35E1744-E548-223E-5AEF-E073B4733541}"/>
          </ac:spMkLst>
        </pc:spChg>
      </pc:sldChg>
      <pc:sldChg chg="modSp mod">
        <pc:chgData name="Reimer, Julius" userId="dce9009a-0763-4f32-a21b-c9ca7ef5be15" providerId="ADAL" clId="{710D8A84-61B7-4BCA-BCA4-FE7E5E8848F5}" dt="2025-03-04T16:14:12.235" v="23" actId="20577"/>
        <pc:sldMkLst>
          <pc:docMk/>
          <pc:sldMk cId="1802260868" sldId="2142533222"/>
        </pc:sldMkLst>
        <pc:spChg chg="mod">
          <ac:chgData name="Reimer, Julius" userId="dce9009a-0763-4f32-a21b-c9ca7ef5be15" providerId="ADAL" clId="{710D8A84-61B7-4BCA-BCA4-FE7E5E8848F5}" dt="2025-03-04T16:14:12.235" v="23" actId="20577"/>
          <ac:spMkLst>
            <pc:docMk/>
            <pc:sldMk cId="1802260868" sldId="2142533222"/>
            <ac:spMk id="5" creationId="{333F1268-8DC5-879C-B747-C1924A9279E9}"/>
          </ac:spMkLst>
        </pc:spChg>
      </pc:sldChg>
      <pc:sldChg chg="addSp delSp modSp new mod modClrScheme chgLayout">
        <pc:chgData name="Reimer, Julius" userId="dce9009a-0763-4f32-a21b-c9ca7ef5be15" providerId="ADAL" clId="{710D8A84-61B7-4BCA-BCA4-FE7E5E8848F5}" dt="2025-03-04T17:23:51.191" v="710" actId="114"/>
        <pc:sldMkLst>
          <pc:docMk/>
          <pc:sldMk cId="399829492" sldId="2142533223"/>
        </pc:sldMkLst>
        <pc:spChg chg="del mod ord">
          <ac:chgData name="Reimer, Julius" userId="dce9009a-0763-4f32-a21b-c9ca7ef5be15" providerId="ADAL" clId="{710D8A84-61B7-4BCA-BCA4-FE7E5E8848F5}" dt="2025-03-04T16:31:55.138" v="27" actId="700"/>
          <ac:spMkLst>
            <pc:docMk/>
            <pc:sldMk cId="399829492" sldId="2142533223"/>
            <ac:spMk id="2" creationId="{9627A7A0-8F69-E2DD-D12C-1B8577AF3E05}"/>
          </ac:spMkLst>
        </pc:spChg>
        <pc:spChg chg="add mod ord">
          <ac:chgData name="Reimer, Julius" userId="dce9009a-0763-4f32-a21b-c9ca7ef5be15" providerId="ADAL" clId="{710D8A84-61B7-4BCA-BCA4-FE7E5E8848F5}" dt="2025-03-04T16:32:03.713" v="30"/>
          <ac:spMkLst>
            <pc:docMk/>
            <pc:sldMk cId="399829492" sldId="2142533223"/>
            <ac:spMk id="3" creationId="{F9588A6A-C439-1A87-7103-AB152952C964}"/>
          </ac:spMkLst>
        </pc:spChg>
        <pc:spChg chg="add mod ord">
          <ac:chgData name="Reimer, Julius" userId="dce9009a-0763-4f32-a21b-c9ca7ef5be15" providerId="ADAL" clId="{710D8A84-61B7-4BCA-BCA4-FE7E5E8848F5}" dt="2025-03-04T16:31:55.138" v="27" actId="700"/>
          <ac:spMkLst>
            <pc:docMk/>
            <pc:sldMk cId="399829492" sldId="2142533223"/>
            <ac:spMk id="4" creationId="{9E765805-44A0-1F3E-441C-28E4D34E0BE6}"/>
          </ac:spMkLst>
        </pc:spChg>
        <pc:spChg chg="add mod ord">
          <ac:chgData name="Reimer, Julius" userId="dce9009a-0763-4f32-a21b-c9ca7ef5be15" providerId="ADAL" clId="{710D8A84-61B7-4BCA-BCA4-FE7E5E8848F5}" dt="2025-03-04T17:23:51.191" v="710" actId="114"/>
          <ac:spMkLst>
            <pc:docMk/>
            <pc:sldMk cId="399829492" sldId="2142533223"/>
            <ac:spMk id="5" creationId="{FDE5E9D9-79E9-E747-70C3-147442FEFD52}"/>
          </ac:spMkLst>
        </pc:spChg>
        <pc:picChg chg="add mod">
          <ac:chgData name="Reimer, Julius" userId="dce9009a-0763-4f32-a21b-c9ca7ef5be15" providerId="ADAL" clId="{710D8A84-61B7-4BCA-BCA4-FE7E5E8848F5}" dt="2025-03-04T16:34:56.557" v="35" actId="1076"/>
          <ac:picMkLst>
            <pc:docMk/>
            <pc:sldMk cId="399829492" sldId="2142533223"/>
            <ac:picMk id="6" creationId="{F21842D8-DCD3-A644-129E-633490EE347D}"/>
          </ac:picMkLst>
        </pc:picChg>
      </pc:sldChg>
      <pc:sldChg chg="addSp delSp modSp new mod modClrScheme chgLayout">
        <pc:chgData name="Reimer, Julius" userId="dce9009a-0763-4f32-a21b-c9ca7ef5be15" providerId="ADAL" clId="{710D8A84-61B7-4BCA-BCA4-FE7E5E8848F5}" dt="2025-03-06T10:55:42.398" v="3477" actId="20577"/>
        <pc:sldMkLst>
          <pc:docMk/>
          <pc:sldMk cId="2932709878" sldId="2142533224"/>
        </pc:sldMkLst>
        <pc:spChg chg="del mod ord">
          <ac:chgData name="Reimer, Julius" userId="dce9009a-0763-4f32-a21b-c9ca7ef5be15" providerId="ADAL" clId="{710D8A84-61B7-4BCA-BCA4-FE7E5E8848F5}" dt="2025-03-04T17:08:53.429" v="317" actId="700"/>
          <ac:spMkLst>
            <pc:docMk/>
            <pc:sldMk cId="2932709878" sldId="2142533224"/>
            <ac:spMk id="2" creationId="{88250B9A-AD1E-6061-937F-8111125DD0A9}"/>
          </ac:spMkLst>
        </pc:spChg>
        <pc:spChg chg="mod ord">
          <ac:chgData name="Reimer, Julius" userId="dce9009a-0763-4f32-a21b-c9ca7ef5be15" providerId="ADAL" clId="{710D8A84-61B7-4BCA-BCA4-FE7E5E8848F5}" dt="2025-03-06T10:55:42.398" v="3477" actId="20577"/>
          <ac:spMkLst>
            <pc:docMk/>
            <pc:sldMk cId="2932709878" sldId="2142533224"/>
            <ac:spMk id="3" creationId="{E5377CFC-9031-5F49-5560-8A6F1231F07F}"/>
          </ac:spMkLst>
        </pc:spChg>
        <pc:spChg chg="del mod ord">
          <ac:chgData name="Reimer, Julius" userId="dce9009a-0763-4f32-a21b-c9ca7ef5be15" providerId="ADAL" clId="{710D8A84-61B7-4BCA-BCA4-FE7E5E8848F5}" dt="2025-03-06T10:53:39.642" v="3386" actId="478"/>
          <ac:spMkLst>
            <pc:docMk/>
            <pc:sldMk cId="2932709878" sldId="2142533224"/>
            <ac:spMk id="4" creationId="{DC52B74A-B60A-E8C7-E14D-789DFB870D04}"/>
          </ac:spMkLst>
        </pc:spChg>
        <pc:spChg chg="mod ord">
          <ac:chgData name="Reimer, Julius" userId="dce9009a-0763-4f32-a21b-c9ca7ef5be15" providerId="ADAL" clId="{710D8A84-61B7-4BCA-BCA4-FE7E5E8848F5}" dt="2025-03-06T10:53:49.302" v="3388" actId="700"/>
          <ac:spMkLst>
            <pc:docMk/>
            <pc:sldMk cId="2932709878" sldId="2142533224"/>
            <ac:spMk id="5" creationId="{7B866810-3FF7-F0C5-12B6-37C99E729FCF}"/>
          </ac:spMkLst>
        </pc:spChg>
        <pc:spChg chg="mod ord">
          <ac:chgData name="Reimer, Julius" userId="dce9009a-0763-4f32-a21b-c9ca7ef5be15" providerId="ADAL" clId="{710D8A84-61B7-4BCA-BCA4-FE7E5E8848F5}" dt="2025-03-06T10:53:49.302" v="3388" actId="700"/>
          <ac:spMkLst>
            <pc:docMk/>
            <pc:sldMk cId="2932709878" sldId="2142533224"/>
            <ac:spMk id="6" creationId="{49E369DA-10EC-BFF8-388F-C5C8623EEE32}"/>
          </ac:spMkLst>
        </pc:spChg>
        <pc:spChg chg="add del mod ord">
          <ac:chgData name="Reimer, Julius" userId="dce9009a-0763-4f32-a21b-c9ca7ef5be15" providerId="ADAL" clId="{710D8A84-61B7-4BCA-BCA4-FE7E5E8848F5}" dt="2025-03-06T10:53:49.302" v="3388" actId="700"/>
          <ac:spMkLst>
            <pc:docMk/>
            <pc:sldMk cId="2932709878" sldId="2142533224"/>
            <ac:spMk id="8" creationId="{BB72B412-ADFF-D85F-0AB9-A0B43F5AEC42}"/>
          </ac:spMkLst>
        </pc:spChg>
        <pc:spChg chg="add mod ord">
          <ac:chgData name="Reimer, Julius" userId="dce9009a-0763-4f32-a21b-c9ca7ef5be15" providerId="ADAL" clId="{710D8A84-61B7-4BCA-BCA4-FE7E5E8848F5}" dt="2025-03-06T10:54:29.104" v="3420" actId="20577"/>
          <ac:spMkLst>
            <pc:docMk/>
            <pc:sldMk cId="2932709878" sldId="2142533224"/>
            <ac:spMk id="9" creationId="{9CB1B2E5-3256-9F72-FBEB-CC3CF6B703D3}"/>
          </ac:spMkLst>
        </pc:spChg>
        <pc:spChg chg="add del mod">
          <ac:chgData name="Reimer, Julius" userId="dce9009a-0763-4f32-a21b-c9ca7ef5be15" providerId="ADAL" clId="{710D8A84-61B7-4BCA-BCA4-FE7E5E8848F5}" dt="2025-03-06T10:53:42.138" v="3387" actId="478"/>
          <ac:spMkLst>
            <pc:docMk/>
            <pc:sldMk cId="2932709878" sldId="2142533224"/>
            <ac:spMk id="10" creationId="{A8AE8904-808B-A74C-F6CD-FA90C37E276C}"/>
          </ac:spMkLst>
        </pc:spChg>
        <pc:spChg chg="add mod ord">
          <ac:chgData name="Reimer, Julius" userId="dce9009a-0763-4f32-a21b-c9ca7ef5be15" providerId="ADAL" clId="{710D8A84-61B7-4BCA-BCA4-FE7E5E8848F5}" dt="2025-03-06T10:53:49.302" v="3388" actId="700"/>
          <ac:spMkLst>
            <pc:docMk/>
            <pc:sldMk cId="2932709878" sldId="2142533224"/>
            <ac:spMk id="11" creationId="{B8F6050F-02E6-681B-8429-843E440D898F}"/>
          </ac:spMkLst>
        </pc:spChg>
        <pc:graphicFrameChg chg="add mod modGraphic">
          <ac:chgData name="Reimer, Julius" userId="dce9009a-0763-4f32-a21b-c9ca7ef5be15" providerId="ADAL" clId="{710D8A84-61B7-4BCA-BCA4-FE7E5E8848F5}" dt="2025-03-06T10:53:53.332" v="3389" actId="1076"/>
          <ac:graphicFrameMkLst>
            <pc:docMk/>
            <pc:sldMk cId="2932709878" sldId="2142533224"/>
            <ac:graphicFrameMk id="7" creationId="{9FD9FD4F-C2A9-5CA9-F3F2-8AA4B4FBD4E4}"/>
          </ac:graphicFrameMkLst>
        </pc:graphicFrameChg>
      </pc:sldChg>
      <pc:sldChg chg="addSp delSp modSp new mod modClrScheme chgLayout">
        <pc:chgData name="Reimer, Julius" userId="dce9009a-0763-4f32-a21b-c9ca7ef5be15" providerId="ADAL" clId="{710D8A84-61B7-4BCA-BCA4-FE7E5E8848F5}" dt="2025-03-06T11:09:21.758" v="3638" actId="20577"/>
        <pc:sldMkLst>
          <pc:docMk/>
          <pc:sldMk cId="1453684331" sldId="2142533225"/>
        </pc:sldMkLst>
        <pc:spChg chg="del mod ord">
          <ac:chgData name="Reimer, Julius" userId="dce9009a-0763-4f32-a21b-c9ca7ef5be15" providerId="ADAL" clId="{710D8A84-61B7-4BCA-BCA4-FE7E5E8848F5}" dt="2025-03-04T17:20:27.545" v="681" actId="700"/>
          <ac:spMkLst>
            <pc:docMk/>
            <pc:sldMk cId="1453684331" sldId="2142533225"/>
            <ac:spMk id="2" creationId="{7109A1F4-4730-4BE0-2B2A-A52F3A4CCC0C}"/>
          </ac:spMkLst>
        </pc:spChg>
        <pc:spChg chg="add mod ord">
          <ac:chgData name="Reimer, Julius" userId="dce9009a-0763-4f32-a21b-c9ca7ef5be15" providerId="ADAL" clId="{710D8A84-61B7-4BCA-BCA4-FE7E5E8848F5}" dt="2025-03-05T09:40:36.319" v="3232" actId="700"/>
          <ac:spMkLst>
            <pc:docMk/>
            <pc:sldMk cId="1453684331" sldId="2142533225"/>
            <ac:spMk id="2" creationId="{C103E174-70EF-1E19-EA11-B4EDED6C09A1}"/>
          </ac:spMkLst>
        </pc:spChg>
        <pc:spChg chg="del mod ord">
          <ac:chgData name="Reimer, Julius" userId="dce9009a-0763-4f32-a21b-c9ca7ef5be15" providerId="ADAL" clId="{710D8A84-61B7-4BCA-BCA4-FE7E5E8848F5}" dt="2025-03-04T17:20:27.545" v="681" actId="700"/>
          <ac:spMkLst>
            <pc:docMk/>
            <pc:sldMk cId="1453684331" sldId="2142533225"/>
            <ac:spMk id="3" creationId="{025DFB20-22A4-E9E1-0D29-27AC0C98FA0E}"/>
          </ac:spMkLst>
        </pc:spChg>
        <pc:spChg chg="add mod ord">
          <ac:chgData name="Reimer, Julius" userId="dce9009a-0763-4f32-a21b-c9ca7ef5be15" providerId="ADAL" clId="{710D8A84-61B7-4BCA-BCA4-FE7E5E8848F5}" dt="2025-03-06T11:09:21.758" v="3638" actId="20577"/>
          <ac:spMkLst>
            <pc:docMk/>
            <pc:sldMk cId="1453684331" sldId="2142533225"/>
            <ac:spMk id="3" creationId="{B9BE64F8-4AFA-6E8C-439A-FA4E3D1A53A5}"/>
          </ac:spMkLst>
        </pc:spChg>
        <pc:spChg chg="del mod ord">
          <ac:chgData name="Reimer, Julius" userId="dce9009a-0763-4f32-a21b-c9ca7ef5be15" providerId="ADAL" clId="{710D8A84-61B7-4BCA-BCA4-FE7E5E8848F5}" dt="2025-03-04T17:20:27.545" v="681" actId="700"/>
          <ac:spMkLst>
            <pc:docMk/>
            <pc:sldMk cId="1453684331" sldId="2142533225"/>
            <ac:spMk id="4" creationId="{819C9C3C-FCFD-B7C0-3695-90E90B497608}"/>
          </ac:spMkLst>
        </pc:spChg>
        <pc:spChg chg="del">
          <ac:chgData name="Reimer, Julius" userId="dce9009a-0763-4f32-a21b-c9ca7ef5be15" providerId="ADAL" clId="{710D8A84-61B7-4BCA-BCA4-FE7E5E8848F5}" dt="2025-03-04T17:20:27.545" v="681" actId="700"/>
          <ac:spMkLst>
            <pc:docMk/>
            <pc:sldMk cId="1453684331" sldId="2142533225"/>
            <ac:spMk id="5" creationId="{EC5F0A9D-05A5-391E-B4FA-727E087D4AF5}"/>
          </ac:spMkLst>
        </pc:spChg>
        <pc:spChg chg="mod ord">
          <ac:chgData name="Reimer, Julius" userId="dce9009a-0763-4f32-a21b-c9ca7ef5be15" providerId="ADAL" clId="{710D8A84-61B7-4BCA-BCA4-FE7E5E8848F5}" dt="2025-03-05T09:40:36.319" v="3232" actId="700"/>
          <ac:spMkLst>
            <pc:docMk/>
            <pc:sldMk cId="1453684331" sldId="2142533225"/>
            <ac:spMk id="6" creationId="{CE5B5784-DCA5-5CC4-9FBC-EDC6DA3FE3B9}"/>
          </ac:spMkLst>
        </pc:spChg>
        <pc:spChg chg="mod ord">
          <ac:chgData name="Reimer, Julius" userId="dce9009a-0763-4f32-a21b-c9ca7ef5be15" providerId="ADAL" clId="{710D8A84-61B7-4BCA-BCA4-FE7E5E8848F5}" dt="2025-03-05T09:40:36.319" v="3232" actId="700"/>
          <ac:spMkLst>
            <pc:docMk/>
            <pc:sldMk cId="1453684331" sldId="2142533225"/>
            <ac:spMk id="7" creationId="{B5AACE0A-D675-01EA-F433-F64B5C87A596}"/>
          </ac:spMkLst>
        </pc:spChg>
        <pc:spChg chg="add mod ord">
          <ac:chgData name="Reimer, Julius" userId="dce9009a-0763-4f32-a21b-c9ca7ef5be15" providerId="ADAL" clId="{710D8A84-61B7-4BCA-BCA4-FE7E5E8848F5}" dt="2025-03-05T09:40:36.319" v="3232" actId="700"/>
          <ac:spMkLst>
            <pc:docMk/>
            <pc:sldMk cId="1453684331" sldId="2142533225"/>
            <ac:spMk id="8" creationId="{B411FCE4-5E65-5535-9781-37CFB6B8EA6A}"/>
          </ac:spMkLst>
        </pc:spChg>
        <pc:spChg chg="add del mod ord">
          <ac:chgData name="Reimer, Julius" userId="dce9009a-0763-4f32-a21b-c9ca7ef5be15" providerId="ADAL" clId="{710D8A84-61B7-4BCA-BCA4-FE7E5E8848F5}" dt="2025-03-05T09:40:36.319" v="3232" actId="700"/>
          <ac:spMkLst>
            <pc:docMk/>
            <pc:sldMk cId="1453684331" sldId="2142533225"/>
            <ac:spMk id="9" creationId="{3806B9AB-8485-6538-1E08-98650FBA7142}"/>
          </ac:spMkLst>
        </pc:spChg>
        <pc:spChg chg="add mod ord">
          <ac:chgData name="Reimer, Julius" userId="dce9009a-0763-4f32-a21b-c9ca7ef5be15" providerId="ADAL" clId="{710D8A84-61B7-4BCA-BCA4-FE7E5E8848F5}" dt="2025-03-06T11:08:58.894" v="3637" actId="20577"/>
          <ac:spMkLst>
            <pc:docMk/>
            <pc:sldMk cId="1453684331" sldId="2142533225"/>
            <ac:spMk id="10" creationId="{1204CB7E-E2BE-8387-CE61-EAF2E8E382D5}"/>
          </ac:spMkLst>
        </pc:spChg>
      </pc:sldChg>
      <pc:sldChg chg="addSp delSp modSp new mod modClrScheme chgLayout">
        <pc:chgData name="Reimer, Julius" userId="dce9009a-0763-4f32-a21b-c9ca7ef5be15" providerId="ADAL" clId="{710D8A84-61B7-4BCA-BCA4-FE7E5E8848F5}" dt="2025-03-04T17:55:00.141" v="2319" actId="1076"/>
        <pc:sldMkLst>
          <pc:docMk/>
          <pc:sldMk cId="831910625" sldId="2142533226"/>
        </pc:sldMkLst>
        <pc:spChg chg="del mod ord">
          <ac:chgData name="Reimer, Julius" userId="dce9009a-0763-4f32-a21b-c9ca7ef5be15" providerId="ADAL" clId="{710D8A84-61B7-4BCA-BCA4-FE7E5E8848F5}" dt="2025-03-04T17:51:21.675" v="2172" actId="700"/>
          <ac:spMkLst>
            <pc:docMk/>
            <pc:sldMk cId="831910625" sldId="2142533226"/>
            <ac:spMk id="2" creationId="{B3F4AE96-8486-4E3B-136C-0B863B6BE453}"/>
          </ac:spMkLst>
        </pc:spChg>
        <pc:spChg chg="del">
          <ac:chgData name="Reimer, Julius" userId="dce9009a-0763-4f32-a21b-c9ca7ef5be15" providerId="ADAL" clId="{710D8A84-61B7-4BCA-BCA4-FE7E5E8848F5}" dt="2025-03-04T17:51:21.675" v="2172" actId="700"/>
          <ac:spMkLst>
            <pc:docMk/>
            <pc:sldMk cId="831910625" sldId="2142533226"/>
            <ac:spMk id="3" creationId="{5C628A5F-B2A0-EDB2-EB59-C8D8E82FEFD9}"/>
          </ac:spMkLst>
        </pc:spChg>
        <pc:spChg chg="del">
          <ac:chgData name="Reimer, Julius" userId="dce9009a-0763-4f32-a21b-c9ca7ef5be15" providerId="ADAL" clId="{710D8A84-61B7-4BCA-BCA4-FE7E5E8848F5}" dt="2025-03-04T17:51:21.675" v="2172" actId="700"/>
          <ac:spMkLst>
            <pc:docMk/>
            <pc:sldMk cId="831910625" sldId="2142533226"/>
            <ac:spMk id="4" creationId="{2DC268DF-CA92-7638-E5FA-28DA0E9DCBBA}"/>
          </ac:spMkLst>
        </pc:spChg>
        <pc:spChg chg="mod ord">
          <ac:chgData name="Reimer, Julius" userId="dce9009a-0763-4f32-a21b-c9ca7ef5be15" providerId="ADAL" clId="{710D8A84-61B7-4BCA-BCA4-FE7E5E8848F5}" dt="2025-03-04T17:52:35.918" v="2215" actId="700"/>
          <ac:spMkLst>
            <pc:docMk/>
            <pc:sldMk cId="831910625" sldId="2142533226"/>
            <ac:spMk id="5" creationId="{BDDA1AC5-6B7E-F366-8AC3-6806A2E73100}"/>
          </ac:spMkLst>
        </pc:spChg>
        <pc:spChg chg="mod ord">
          <ac:chgData name="Reimer, Julius" userId="dce9009a-0763-4f32-a21b-c9ca7ef5be15" providerId="ADAL" clId="{710D8A84-61B7-4BCA-BCA4-FE7E5E8848F5}" dt="2025-03-04T17:52:35.918" v="2215" actId="700"/>
          <ac:spMkLst>
            <pc:docMk/>
            <pc:sldMk cId="831910625" sldId="2142533226"/>
            <ac:spMk id="6" creationId="{90C90399-2E03-6F93-BDB6-A8947844BC63}"/>
          </ac:spMkLst>
        </pc:spChg>
        <pc:spChg chg="add del mod ord">
          <ac:chgData name="Reimer, Julius" userId="dce9009a-0763-4f32-a21b-c9ca7ef5be15" providerId="ADAL" clId="{710D8A84-61B7-4BCA-BCA4-FE7E5E8848F5}" dt="2025-03-04T17:52:31.263" v="2214" actId="700"/>
          <ac:spMkLst>
            <pc:docMk/>
            <pc:sldMk cId="831910625" sldId="2142533226"/>
            <ac:spMk id="7" creationId="{F3BD651B-52D6-CDB7-8503-552F547ED0AD}"/>
          </ac:spMkLst>
        </pc:spChg>
        <pc:spChg chg="add del mod ord">
          <ac:chgData name="Reimer, Julius" userId="dce9009a-0763-4f32-a21b-c9ca7ef5be15" providerId="ADAL" clId="{710D8A84-61B7-4BCA-BCA4-FE7E5E8848F5}" dt="2025-03-04T17:52:31.263" v="2214" actId="700"/>
          <ac:spMkLst>
            <pc:docMk/>
            <pc:sldMk cId="831910625" sldId="2142533226"/>
            <ac:spMk id="9" creationId="{2BA42CE2-0668-CE99-9A0A-8C13429D8A36}"/>
          </ac:spMkLst>
        </pc:spChg>
        <pc:spChg chg="add del mod ord">
          <ac:chgData name="Reimer, Julius" userId="dce9009a-0763-4f32-a21b-c9ca7ef5be15" providerId="ADAL" clId="{710D8A84-61B7-4BCA-BCA4-FE7E5E8848F5}" dt="2025-03-04T17:52:35.918" v="2215" actId="700"/>
          <ac:spMkLst>
            <pc:docMk/>
            <pc:sldMk cId="831910625" sldId="2142533226"/>
            <ac:spMk id="10" creationId="{7E325118-D0FD-FA19-658E-855119269A6B}"/>
          </ac:spMkLst>
        </pc:spChg>
        <pc:spChg chg="add del mod ord">
          <ac:chgData name="Reimer, Julius" userId="dce9009a-0763-4f32-a21b-c9ca7ef5be15" providerId="ADAL" clId="{710D8A84-61B7-4BCA-BCA4-FE7E5E8848F5}" dt="2025-03-04T17:52:35.918" v="2215" actId="700"/>
          <ac:spMkLst>
            <pc:docMk/>
            <pc:sldMk cId="831910625" sldId="2142533226"/>
            <ac:spMk id="11" creationId="{108DCCCD-4A73-8626-D387-653068772EE3}"/>
          </ac:spMkLst>
        </pc:spChg>
        <pc:spChg chg="add del mod ord">
          <ac:chgData name="Reimer, Julius" userId="dce9009a-0763-4f32-a21b-c9ca7ef5be15" providerId="ADAL" clId="{710D8A84-61B7-4BCA-BCA4-FE7E5E8848F5}" dt="2025-03-04T17:52:35.918" v="2215" actId="700"/>
          <ac:spMkLst>
            <pc:docMk/>
            <pc:sldMk cId="831910625" sldId="2142533226"/>
            <ac:spMk id="12" creationId="{B2E67DB3-805B-D0C1-D0A1-E40346CF23EA}"/>
          </ac:spMkLst>
        </pc:spChg>
        <pc:spChg chg="add mod ord">
          <ac:chgData name="Reimer, Julius" userId="dce9009a-0763-4f32-a21b-c9ca7ef5be15" providerId="ADAL" clId="{710D8A84-61B7-4BCA-BCA4-FE7E5E8848F5}" dt="2025-03-04T17:53:47.337" v="2311"/>
          <ac:spMkLst>
            <pc:docMk/>
            <pc:sldMk cId="831910625" sldId="2142533226"/>
            <ac:spMk id="13" creationId="{A3EEAE38-0254-5E25-FD1F-1C32D4EFB0B4}"/>
          </ac:spMkLst>
        </pc:spChg>
        <pc:spChg chg="add mod ord">
          <ac:chgData name="Reimer, Julius" userId="dce9009a-0763-4f32-a21b-c9ca7ef5be15" providerId="ADAL" clId="{710D8A84-61B7-4BCA-BCA4-FE7E5E8848F5}" dt="2025-03-04T17:52:35.918" v="2215" actId="700"/>
          <ac:spMkLst>
            <pc:docMk/>
            <pc:sldMk cId="831910625" sldId="2142533226"/>
            <ac:spMk id="14" creationId="{A7E7D503-3356-6C65-CBD1-3D895D63EB16}"/>
          </ac:spMkLst>
        </pc:spChg>
        <pc:spChg chg="add mod ord">
          <ac:chgData name="Reimer, Julius" userId="dce9009a-0763-4f32-a21b-c9ca7ef5be15" providerId="ADAL" clId="{710D8A84-61B7-4BCA-BCA4-FE7E5E8848F5}" dt="2025-03-04T17:54:34.658" v="2314" actId="207"/>
          <ac:spMkLst>
            <pc:docMk/>
            <pc:sldMk cId="831910625" sldId="2142533226"/>
            <ac:spMk id="15" creationId="{D0739042-1775-0C28-112C-CF3E69DA5681}"/>
          </ac:spMkLst>
        </pc:spChg>
        <pc:spChg chg="add mod ord">
          <ac:chgData name="Reimer, Julius" userId="dce9009a-0763-4f32-a21b-c9ca7ef5be15" providerId="ADAL" clId="{710D8A84-61B7-4BCA-BCA4-FE7E5E8848F5}" dt="2025-03-04T17:52:35.918" v="2215" actId="700"/>
          <ac:spMkLst>
            <pc:docMk/>
            <pc:sldMk cId="831910625" sldId="2142533226"/>
            <ac:spMk id="16" creationId="{DE30BA8D-C231-A19E-57E5-947698FBCCE6}"/>
          </ac:spMkLst>
        </pc:spChg>
        <pc:picChg chg="add mod">
          <ac:chgData name="Reimer, Julius" userId="dce9009a-0763-4f32-a21b-c9ca7ef5be15" providerId="ADAL" clId="{710D8A84-61B7-4BCA-BCA4-FE7E5E8848F5}" dt="2025-03-04T17:55:00.141" v="2319" actId="1076"/>
          <ac:picMkLst>
            <pc:docMk/>
            <pc:sldMk cId="831910625" sldId="2142533226"/>
            <ac:picMk id="8" creationId="{3B542B92-4384-3607-B979-315DDB8F651A}"/>
          </ac:picMkLst>
        </pc:picChg>
      </pc:sldChg>
      <pc:sldChg chg="addSp delSp modSp new mod modClrScheme chgLayout">
        <pc:chgData name="Reimer, Julius" userId="dce9009a-0763-4f32-a21b-c9ca7ef5be15" providerId="ADAL" clId="{710D8A84-61B7-4BCA-BCA4-FE7E5E8848F5}" dt="2025-03-06T10:55:44.748" v="3478" actId="20577"/>
        <pc:sldMkLst>
          <pc:docMk/>
          <pc:sldMk cId="818181862" sldId="2142533227"/>
        </pc:sldMkLst>
        <pc:spChg chg="del mod ord">
          <ac:chgData name="Reimer, Julius" userId="dce9009a-0763-4f32-a21b-c9ca7ef5be15" providerId="ADAL" clId="{710D8A84-61B7-4BCA-BCA4-FE7E5E8848F5}" dt="2025-03-05T09:00:45.842" v="2571" actId="700"/>
          <ac:spMkLst>
            <pc:docMk/>
            <pc:sldMk cId="818181862" sldId="2142533227"/>
            <ac:spMk id="2" creationId="{9DB1FE9B-D66D-8DBA-B667-8E44FD193747}"/>
          </ac:spMkLst>
        </pc:spChg>
        <pc:spChg chg="mod ord">
          <ac:chgData name="Reimer, Julius" userId="dce9009a-0763-4f32-a21b-c9ca7ef5be15" providerId="ADAL" clId="{710D8A84-61B7-4BCA-BCA4-FE7E5E8848F5}" dt="2025-03-06T10:55:44.748" v="3478" actId="20577"/>
          <ac:spMkLst>
            <pc:docMk/>
            <pc:sldMk cId="818181862" sldId="2142533227"/>
            <ac:spMk id="3" creationId="{1AD5D9D9-5E7C-CA91-D3A9-6A6BBD589A99}"/>
          </ac:spMkLst>
        </pc:spChg>
        <pc:spChg chg="mod ord">
          <ac:chgData name="Reimer, Julius" userId="dce9009a-0763-4f32-a21b-c9ca7ef5be15" providerId="ADAL" clId="{710D8A84-61B7-4BCA-BCA4-FE7E5E8848F5}" dt="2025-03-05T09:01:36.335" v="2582" actId="114"/>
          <ac:spMkLst>
            <pc:docMk/>
            <pc:sldMk cId="818181862" sldId="2142533227"/>
            <ac:spMk id="4" creationId="{C246B0A8-7B09-3000-AEDD-3A4ED01D3296}"/>
          </ac:spMkLst>
        </pc:spChg>
        <pc:spChg chg="del mod">
          <ac:chgData name="Reimer, Julius" userId="dce9009a-0763-4f32-a21b-c9ca7ef5be15" providerId="ADAL" clId="{710D8A84-61B7-4BCA-BCA4-FE7E5E8848F5}" dt="2025-03-05T09:00:45.842" v="2571" actId="700"/>
          <ac:spMkLst>
            <pc:docMk/>
            <pc:sldMk cId="818181862" sldId="2142533227"/>
            <ac:spMk id="5" creationId="{9A4DFDA6-02D6-053D-F27C-A5BB9A2091F4}"/>
          </ac:spMkLst>
        </pc:spChg>
        <pc:spChg chg="mod ord">
          <ac:chgData name="Reimer, Julius" userId="dce9009a-0763-4f32-a21b-c9ca7ef5be15" providerId="ADAL" clId="{710D8A84-61B7-4BCA-BCA4-FE7E5E8848F5}" dt="2025-03-05T09:00:45.842" v="2571" actId="700"/>
          <ac:spMkLst>
            <pc:docMk/>
            <pc:sldMk cId="818181862" sldId="2142533227"/>
            <ac:spMk id="6" creationId="{7051E39F-FDF2-554C-0E04-F00E3E73853E}"/>
          </ac:spMkLst>
        </pc:spChg>
        <pc:spChg chg="mod ord">
          <ac:chgData name="Reimer, Julius" userId="dce9009a-0763-4f32-a21b-c9ca7ef5be15" providerId="ADAL" clId="{710D8A84-61B7-4BCA-BCA4-FE7E5E8848F5}" dt="2025-03-05T09:00:45.842" v="2571" actId="700"/>
          <ac:spMkLst>
            <pc:docMk/>
            <pc:sldMk cId="818181862" sldId="2142533227"/>
            <ac:spMk id="7" creationId="{1FA7EB03-CA50-C631-B3FD-26615EF263CE}"/>
          </ac:spMkLst>
        </pc:spChg>
        <pc:spChg chg="add mod ord">
          <ac:chgData name="Reimer, Julius" userId="dce9009a-0763-4f32-a21b-c9ca7ef5be15" providerId="ADAL" clId="{710D8A84-61B7-4BCA-BCA4-FE7E5E8848F5}" dt="2025-03-05T09:00:45.842" v="2571" actId="700"/>
          <ac:spMkLst>
            <pc:docMk/>
            <pc:sldMk cId="818181862" sldId="2142533227"/>
            <ac:spMk id="8" creationId="{C7B115FB-B694-57C6-A2D5-AD033E260AB0}"/>
          </ac:spMkLst>
        </pc:spChg>
      </pc:sldChg>
      <pc:sldChg chg="modSp add mod">
        <pc:chgData name="Reimer, Julius" userId="dce9009a-0763-4f32-a21b-c9ca7ef5be15" providerId="ADAL" clId="{710D8A84-61B7-4BCA-BCA4-FE7E5E8848F5}" dt="2025-03-05T09:14:58.994" v="2824" actId="20577"/>
        <pc:sldMkLst>
          <pc:docMk/>
          <pc:sldMk cId="3255090452" sldId="2142533228"/>
        </pc:sldMkLst>
        <pc:spChg chg="mod">
          <ac:chgData name="Reimer, Julius" userId="dce9009a-0763-4f32-a21b-c9ca7ef5be15" providerId="ADAL" clId="{710D8A84-61B7-4BCA-BCA4-FE7E5E8848F5}" dt="2025-03-05T09:14:58.994" v="2824" actId="20577"/>
          <ac:spMkLst>
            <pc:docMk/>
            <pc:sldMk cId="3255090452" sldId="2142533228"/>
            <ac:spMk id="3" creationId="{F9588A6A-C439-1A87-7103-AB152952C964}"/>
          </ac:spMkLst>
        </pc:spChg>
        <pc:spChg chg="mod">
          <ac:chgData name="Reimer, Julius" userId="dce9009a-0763-4f32-a21b-c9ca7ef5be15" providerId="ADAL" clId="{710D8A84-61B7-4BCA-BCA4-FE7E5E8848F5}" dt="2025-03-05T09:13:15.417" v="2647" actId="20577"/>
          <ac:spMkLst>
            <pc:docMk/>
            <pc:sldMk cId="3255090452" sldId="2142533228"/>
            <ac:spMk id="5" creationId="{FDE5E9D9-79E9-E747-70C3-147442FEFD52}"/>
          </ac:spMkLst>
        </pc:spChg>
      </pc:sldChg>
      <pc:sldChg chg="addSp delSp modSp add mod modClrScheme chgLayout">
        <pc:chgData name="Reimer, Julius" userId="dce9009a-0763-4f32-a21b-c9ca7ef5be15" providerId="ADAL" clId="{710D8A84-61B7-4BCA-BCA4-FE7E5E8848F5}" dt="2025-03-06T10:55:36.125" v="3475" actId="20577"/>
        <pc:sldMkLst>
          <pc:docMk/>
          <pc:sldMk cId="41600255" sldId="2142533229"/>
        </pc:sldMkLst>
        <pc:spChg chg="mod ord">
          <ac:chgData name="Reimer, Julius" userId="dce9009a-0763-4f32-a21b-c9ca7ef5be15" providerId="ADAL" clId="{710D8A84-61B7-4BCA-BCA4-FE7E5E8848F5}" dt="2025-03-06T10:55:36.125" v="3475" actId="20577"/>
          <ac:spMkLst>
            <pc:docMk/>
            <pc:sldMk cId="41600255" sldId="2142533229"/>
            <ac:spMk id="3" creationId="{E5377CFC-9031-5F49-5560-8A6F1231F07F}"/>
          </ac:spMkLst>
        </pc:spChg>
        <pc:spChg chg="del mod">
          <ac:chgData name="Reimer, Julius" userId="dce9009a-0763-4f32-a21b-c9ca7ef5be15" providerId="ADAL" clId="{710D8A84-61B7-4BCA-BCA4-FE7E5E8848F5}" dt="2025-03-06T10:54:44.313" v="3421" actId="478"/>
          <ac:spMkLst>
            <pc:docMk/>
            <pc:sldMk cId="41600255" sldId="2142533229"/>
            <ac:spMk id="4" creationId="{DC52B74A-B60A-E8C7-E14D-789DFB870D04}"/>
          </ac:spMkLst>
        </pc:spChg>
        <pc:spChg chg="mod ord">
          <ac:chgData name="Reimer, Julius" userId="dce9009a-0763-4f32-a21b-c9ca7ef5be15" providerId="ADAL" clId="{710D8A84-61B7-4BCA-BCA4-FE7E5E8848F5}" dt="2025-03-06T10:55:04.598" v="3465" actId="700"/>
          <ac:spMkLst>
            <pc:docMk/>
            <pc:sldMk cId="41600255" sldId="2142533229"/>
            <ac:spMk id="5" creationId="{7B866810-3FF7-F0C5-12B6-37C99E729FCF}"/>
          </ac:spMkLst>
        </pc:spChg>
        <pc:spChg chg="mod ord">
          <ac:chgData name="Reimer, Julius" userId="dce9009a-0763-4f32-a21b-c9ca7ef5be15" providerId="ADAL" clId="{710D8A84-61B7-4BCA-BCA4-FE7E5E8848F5}" dt="2025-03-06T10:55:04.598" v="3465" actId="700"/>
          <ac:spMkLst>
            <pc:docMk/>
            <pc:sldMk cId="41600255" sldId="2142533229"/>
            <ac:spMk id="6" creationId="{49E369DA-10EC-BFF8-388F-C5C8623EEE32}"/>
          </ac:spMkLst>
        </pc:spChg>
        <pc:spChg chg="del mod ord">
          <ac:chgData name="Reimer, Julius" userId="dce9009a-0763-4f32-a21b-c9ca7ef5be15" providerId="ADAL" clId="{710D8A84-61B7-4BCA-BCA4-FE7E5E8848F5}" dt="2025-03-06T10:55:04.598" v="3465" actId="700"/>
          <ac:spMkLst>
            <pc:docMk/>
            <pc:sldMk cId="41600255" sldId="2142533229"/>
            <ac:spMk id="8" creationId="{BB72B412-ADFF-D85F-0AB9-A0B43F5AEC42}"/>
          </ac:spMkLst>
        </pc:spChg>
        <pc:spChg chg="mod ord">
          <ac:chgData name="Reimer, Julius" userId="dce9009a-0763-4f32-a21b-c9ca7ef5be15" providerId="ADAL" clId="{710D8A84-61B7-4BCA-BCA4-FE7E5E8848F5}" dt="2025-03-06T10:55:20.909" v="3474" actId="15"/>
          <ac:spMkLst>
            <pc:docMk/>
            <pc:sldMk cId="41600255" sldId="2142533229"/>
            <ac:spMk id="9" creationId="{9CB1B2E5-3256-9F72-FBEB-CC3CF6B703D3}"/>
          </ac:spMkLst>
        </pc:spChg>
        <pc:spChg chg="add del mod ord">
          <ac:chgData name="Reimer, Julius" userId="dce9009a-0763-4f32-a21b-c9ca7ef5be15" providerId="ADAL" clId="{710D8A84-61B7-4BCA-BCA4-FE7E5E8848F5}" dt="2025-03-06T10:55:04.598" v="3465" actId="700"/>
          <ac:spMkLst>
            <pc:docMk/>
            <pc:sldMk cId="41600255" sldId="2142533229"/>
            <ac:spMk id="10" creationId="{21D2D180-C130-7201-467F-71791E40C793}"/>
          </ac:spMkLst>
        </pc:spChg>
        <pc:spChg chg="add mod ord">
          <ac:chgData name="Reimer, Julius" userId="dce9009a-0763-4f32-a21b-c9ca7ef5be15" providerId="ADAL" clId="{710D8A84-61B7-4BCA-BCA4-FE7E5E8848F5}" dt="2025-03-06T10:55:04.598" v="3465" actId="700"/>
          <ac:spMkLst>
            <pc:docMk/>
            <pc:sldMk cId="41600255" sldId="2142533229"/>
            <ac:spMk id="11" creationId="{15DD32A0-E92D-5FC8-9829-302FF056DD6D}"/>
          </ac:spMkLst>
        </pc:spChg>
        <pc:graphicFrameChg chg="mod">
          <ac:chgData name="Reimer, Julius" userId="dce9009a-0763-4f32-a21b-c9ca7ef5be15" providerId="ADAL" clId="{710D8A84-61B7-4BCA-BCA4-FE7E5E8848F5}" dt="2025-03-06T10:55:10.112" v="3466" actId="1076"/>
          <ac:graphicFrameMkLst>
            <pc:docMk/>
            <pc:sldMk cId="41600255" sldId="2142533229"/>
            <ac:graphicFrameMk id="7" creationId="{9FD9FD4F-C2A9-5CA9-F3F2-8AA4B4FBD4E4}"/>
          </ac:graphicFrameMkLst>
        </pc:graphicFrameChg>
      </pc:sldChg>
      <pc:sldChg chg="modSp add mod">
        <pc:chgData name="Reimer, Julius" userId="dce9009a-0763-4f32-a21b-c9ca7ef5be15" providerId="ADAL" clId="{710D8A84-61B7-4BCA-BCA4-FE7E5E8848F5}" dt="2025-03-06T10:55:38.614" v="3476" actId="20577"/>
        <pc:sldMkLst>
          <pc:docMk/>
          <pc:sldMk cId="1479797684" sldId="2142533230"/>
        </pc:sldMkLst>
        <pc:spChg chg="mod">
          <ac:chgData name="Reimer, Julius" userId="dce9009a-0763-4f32-a21b-c9ca7ef5be15" providerId="ADAL" clId="{710D8A84-61B7-4BCA-BCA4-FE7E5E8848F5}" dt="2025-03-06T10:55:38.614" v="3476" actId="20577"/>
          <ac:spMkLst>
            <pc:docMk/>
            <pc:sldMk cId="1479797684" sldId="2142533230"/>
            <ac:spMk id="3" creationId="{1AD5D9D9-5E7C-CA91-D3A9-6A6BBD589A99}"/>
          </ac:spMkLst>
        </pc:spChg>
        <pc:spChg chg="mod">
          <ac:chgData name="Reimer, Julius" userId="dce9009a-0763-4f32-a21b-c9ca7ef5be15" providerId="ADAL" clId="{710D8A84-61B7-4BCA-BCA4-FE7E5E8848F5}" dt="2025-03-05T09:28:26.096" v="3057" actId="114"/>
          <ac:spMkLst>
            <pc:docMk/>
            <pc:sldMk cId="1479797684" sldId="2142533230"/>
            <ac:spMk id="4" creationId="{C246B0A8-7B09-3000-AEDD-3A4ED01D3296}"/>
          </ac:spMkLst>
        </pc:spChg>
      </pc:sldChg>
      <pc:sldChg chg="addSp delSp modSp add mod modClrScheme chgLayout">
        <pc:chgData name="Reimer, Julius" userId="dce9009a-0763-4f32-a21b-c9ca7ef5be15" providerId="ADAL" clId="{710D8A84-61B7-4BCA-BCA4-FE7E5E8848F5}" dt="2025-03-06T11:09:26.574" v="3639" actId="20577"/>
        <pc:sldMkLst>
          <pc:docMk/>
          <pc:sldMk cId="1140267452" sldId="2142533231"/>
        </pc:sldMkLst>
        <pc:spChg chg="add">
          <ac:chgData name="Reimer, Julius" userId="dce9009a-0763-4f32-a21b-c9ca7ef5be15" providerId="ADAL" clId="{710D8A84-61B7-4BCA-BCA4-FE7E5E8848F5}" dt="2025-03-05T09:35:46.501" v="3100"/>
          <ac:spMkLst>
            <pc:docMk/>
            <pc:sldMk cId="1140267452" sldId="2142533231"/>
            <ac:spMk id="2" creationId="{CC6E3E53-D46B-CFAB-899E-10AAB462678D}"/>
          </ac:spMkLst>
        </pc:spChg>
        <pc:spChg chg="add mod ord">
          <ac:chgData name="Reimer, Julius" userId="dce9009a-0763-4f32-a21b-c9ca7ef5be15" providerId="ADAL" clId="{710D8A84-61B7-4BCA-BCA4-FE7E5E8848F5}" dt="2025-03-05T09:37:13.516" v="3130" actId="700"/>
          <ac:spMkLst>
            <pc:docMk/>
            <pc:sldMk cId="1140267452" sldId="2142533231"/>
            <ac:spMk id="3" creationId="{87912FA4-FE84-7121-5C9A-9E09A0BD143B}"/>
          </ac:spMkLst>
        </pc:spChg>
        <pc:spChg chg="add mod ord">
          <ac:chgData name="Reimer, Julius" userId="dce9009a-0763-4f32-a21b-c9ca7ef5be15" providerId="ADAL" clId="{710D8A84-61B7-4BCA-BCA4-FE7E5E8848F5}" dt="2025-03-06T11:09:26.574" v="3639" actId="20577"/>
          <ac:spMkLst>
            <pc:docMk/>
            <pc:sldMk cId="1140267452" sldId="2142533231"/>
            <ac:spMk id="4" creationId="{90346502-0937-CBC6-B33A-B7B762C4E713}"/>
          </ac:spMkLst>
        </pc:spChg>
        <pc:spChg chg="mod ord">
          <ac:chgData name="Reimer, Julius" userId="dce9009a-0763-4f32-a21b-c9ca7ef5be15" providerId="ADAL" clId="{710D8A84-61B7-4BCA-BCA4-FE7E5E8848F5}" dt="2025-03-05T09:37:13.516" v="3130" actId="700"/>
          <ac:spMkLst>
            <pc:docMk/>
            <pc:sldMk cId="1140267452" sldId="2142533231"/>
            <ac:spMk id="6" creationId="{CE5B5784-DCA5-5CC4-9FBC-EDC6DA3FE3B9}"/>
          </ac:spMkLst>
        </pc:spChg>
        <pc:spChg chg="mod ord">
          <ac:chgData name="Reimer, Julius" userId="dce9009a-0763-4f32-a21b-c9ca7ef5be15" providerId="ADAL" clId="{710D8A84-61B7-4BCA-BCA4-FE7E5E8848F5}" dt="2025-03-05T09:37:13.516" v="3130" actId="700"/>
          <ac:spMkLst>
            <pc:docMk/>
            <pc:sldMk cId="1140267452" sldId="2142533231"/>
            <ac:spMk id="7" creationId="{B5AACE0A-D675-01EA-F433-F64B5C87A596}"/>
          </ac:spMkLst>
        </pc:spChg>
        <pc:spChg chg="mod ord">
          <ac:chgData name="Reimer, Julius" userId="dce9009a-0763-4f32-a21b-c9ca7ef5be15" providerId="ADAL" clId="{710D8A84-61B7-4BCA-BCA4-FE7E5E8848F5}" dt="2025-03-05T09:37:13.516" v="3130" actId="700"/>
          <ac:spMkLst>
            <pc:docMk/>
            <pc:sldMk cId="1140267452" sldId="2142533231"/>
            <ac:spMk id="8" creationId="{B411FCE4-5E65-5535-9781-37CFB6B8EA6A}"/>
          </ac:spMkLst>
        </pc:spChg>
        <pc:spChg chg="del mod ord">
          <ac:chgData name="Reimer, Julius" userId="dce9009a-0763-4f32-a21b-c9ca7ef5be15" providerId="ADAL" clId="{710D8A84-61B7-4BCA-BCA4-FE7E5E8848F5}" dt="2025-03-05T09:37:13.516" v="3130" actId="700"/>
          <ac:spMkLst>
            <pc:docMk/>
            <pc:sldMk cId="1140267452" sldId="2142533231"/>
            <ac:spMk id="9" creationId="{3806B9AB-8485-6538-1E08-98650FBA7142}"/>
          </ac:spMkLst>
        </pc:spChg>
        <pc:spChg chg="mod ord">
          <ac:chgData name="Reimer, Julius" userId="dce9009a-0763-4f32-a21b-c9ca7ef5be15" providerId="ADAL" clId="{710D8A84-61B7-4BCA-BCA4-FE7E5E8848F5}" dt="2025-03-06T11:05:11.764" v="3623" actId="20577"/>
          <ac:spMkLst>
            <pc:docMk/>
            <pc:sldMk cId="1140267452" sldId="2142533231"/>
            <ac:spMk id="10" creationId="{1204CB7E-E2BE-8387-CE61-EAF2E8E382D5}"/>
          </ac:spMkLst>
        </pc:spChg>
      </pc:sldChg>
      <pc:sldChg chg="modSp add mod">
        <pc:chgData name="Reimer, Julius" userId="dce9009a-0763-4f32-a21b-c9ca7ef5be15" providerId="ADAL" clId="{710D8A84-61B7-4BCA-BCA4-FE7E5E8848F5}" dt="2025-03-05T09:31:15.204" v="3099"/>
        <pc:sldMkLst>
          <pc:docMk/>
          <pc:sldMk cId="3788161954" sldId="2142533232"/>
        </pc:sldMkLst>
        <pc:spChg chg="mod">
          <ac:chgData name="Reimer, Julius" userId="dce9009a-0763-4f32-a21b-c9ca7ef5be15" providerId="ADAL" clId="{710D8A84-61B7-4BCA-BCA4-FE7E5E8848F5}" dt="2025-03-05T09:30:27.317" v="3097" actId="20577"/>
          <ac:spMkLst>
            <pc:docMk/>
            <pc:sldMk cId="3788161954" sldId="2142533232"/>
            <ac:spMk id="13" creationId="{A3EEAE38-0254-5E25-FD1F-1C32D4EFB0B4}"/>
          </ac:spMkLst>
        </pc:spChg>
        <pc:spChg chg="mod">
          <ac:chgData name="Reimer, Julius" userId="dce9009a-0763-4f32-a21b-c9ca7ef5be15" providerId="ADAL" clId="{710D8A84-61B7-4BCA-BCA4-FE7E5E8848F5}" dt="2025-03-05T09:31:15.204" v="3099"/>
          <ac:spMkLst>
            <pc:docMk/>
            <pc:sldMk cId="3788161954" sldId="2142533232"/>
            <ac:spMk id="15" creationId="{D0739042-1775-0C28-112C-CF3E69DA5681}"/>
          </ac:spMkLst>
        </pc:spChg>
      </pc:sldChg>
      <pc:sldChg chg="add">
        <pc:chgData name="Reimer, Julius" userId="dce9009a-0763-4f32-a21b-c9ca7ef5be15" providerId="ADAL" clId="{710D8A84-61B7-4BCA-BCA4-FE7E5E8848F5}" dt="2025-03-06T09:46:32.839" v="3262"/>
        <pc:sldMkLst>
          <pc:docMk/>
          <pc:sldMk cId="783314713" sldId="2142533233"/>
        </pc:sldMkLst>
      </pc:sldChg>
      <pc:sldChg chg="modSp add del mod">
        <pc:chgData name="Reimer, Julius" userId="dce9009a-0763-4f32-a21b-c9ca7ef5be15" providerId="ADAL" clId="{710D8A84-61B7-4BCA-BCA4-FE7E5E8848F5}" dt="2025-03-05T10:53:09.876" v="3260" actId="2696"/>
        <pc:sldMkLst>
          <pc:docMk/>
          <pc:sldMk cId="2814234890" sldId="2142533233"/>
        </pc:sldMkLst>
        <pc:picChg chg="mod modCrop">
          <ac:chgData name="Reimer, Julius" userId="dce9009a-0763-4f32-a21b-c9ca7ef5be15" providerId="ADAL" clId="{710D8A84-61B7-4BCA-BCA4-FE7E5E8848F5}" dt="2025-03-05T10:52:02.302" v="3259" actId="18131"/>
          <ac:picMkLst>
            <pc:docMk/>
            <pc:sldMk cId="2814234890" sldId="2142533233"/>
            <ac:picMk id="14" creationId="{492BCF47-0D73-CC54-CAE2-C7C535727889}"/>
          </ac:picMkLst>
        </pc:picChg>
      </pc:sldChg>
      <pc:sldMasterChg chg="delSldLayout">
        <pc:chgData name="Reimer, Julius" userId="dce9009a-0763-4f32-a21b-c9ca7ef5be15" providerId="ADAL" clId="{710D8A84-61B7-4BCA-BCA4-FE7E5E8848F5}" dt="2025-03-05T10:53:09.876" v="3260" actId="2696"/>
        <pc:sldMasterMkLst>
          <pc:docMk/>
          <pc:sldMasterMk cId="4187617838" sldId="2147483719"/>
        </pc:sldMasterMkLst>
        <pc:sldLayoutChg chg="del">
          <pc:chgData name="Reimer, Julius" userId="dce9009a-0763-4f32-a21b-c9ca7ef5be15" providerId="ADAL" clId="{710D8A84-61B7-4BCA-BCA4-FE7E5E8848F5}" dt="2025-03-05T10:53:09.876" v="3260" actId="2696"/>
          <pc:sldLayoutMkLst>
            <pc:docMk/>
            <pc:sldMasterMk cId="4187617838" sldId="2147483719"/>
            <pc:sldLayoutMk cId="2304231839" sldId="2147483753"/>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5DEFC4DE-9556-49E5-BCCF-FA61432B1007}"/>
              </a:ext>
            </a:extLst>
          </p:cNvPr>
          <p:cNvSpPr>
            <a:spLocks noGrp="1"/>
          </p:cNvSpPr>
          <p:nvPr>
            <p:ph type="hdr" sz="quarter"/>
          </p:nvPr>
        </p:nvSpPr>
        <p:spPr>
          <a:xfrm>
            <a:off x="0" y="0"/>
            <a:ext cx="2971800" cy="231354"/>
          </a:xfrm>
          <a:prstGeom prst="rect">
            <a:avLst/>
          </a:prstGeom>
        </p:spPr>
        <p:txBody>
          <a:bodyPr vert="horz" lIns="91440" tIns="45720" rIns="91440" bIns="45720" rtlCol="0"/>
          <a:lstStyle>
            <a:lvl1pPr algn="l">
              <a:defRPr sz="1200"/>
            </a:lvl1pPr>
          </a:lstStyle>
          <a:p>
            <a:endParaRPr lang="de-DE">
              <a:latin typeface="Arial" panose="020B0604020202020204" pitchFamily="34" charset="0"/>
            </a:endParaRPr>
          </a:p>
        </p:txBody>
      </p:sp>
      <p:sp>
        <p:nvSpPr>
          <p:cNvPr id="3" name="Datumsplatzhalter 2">
            <a:extLst>
              <a:ext uri="{FF2B5EF4-FFF2-40B4-BE49-F238E27FC236}">
                <a16:creationId xmlns:a16="http://schemas.microsoft.com/office/drawing/2014/main" id="{FBD71765-E285-47EC-B4E2-5FB65DD8BAEA}"/>
              </a:ext>
            </a:extLst>
          </p:cNvPr>
          <p:cNvSpPr>
            <a:spLocks noGrp="1"/>
          </p:cNvSpPr>
          <p:nvPr>
            <p:ph type="dt" sz="quarter" idx="1"/>
          </p:nvPr>
        </p:nvSpPr>
        <p:spPr>
          <a:xfrm>
            <a:off x="3884613" y="0"/>
            <a:ext cx="2971800" cy="231354"/>
          </a:xfrm>
          <a:prstGeom prst="rect">
            <a:avLst/>
          </a:prstGeom>
        </p:spPr>
        <p:txBody>
          <a:bodyPr vert="horz" lIns="91440" tIns="45720" rIns="91440" bIns="45720" rtlCol="0"/>
          <a:lstStyle>
            <a:lvl1pPr algn="r">
              <a:defRPr sz="1200"/>
            </a:lvl1pPr>
          </a:lstStyle>
          <a:p>
            <a:fld id="{CF867609-2A76-4DAD-B657-87BFB39CEA5B}" type="datetimeFigureOut">
              <a:rPr lang="de-DE" smtClean="0">
                <a:latin typeface="Arial" panose="020B0604020202020204" pitchFamily="34" charset="0"/>
              </a:rPr>
              <a:t>06.03.2025</a:t>
            </a:fld>
            <a:endParaRPr lang="de-DE">
              <a:latin typeface="Arial" panose="020B0604020202020204" pitchFamily="34" charset="0"/>
            </a:endParaRPr>
          </a:p>
        </p:txBody>
      </p:sp>
      <p:sp>
        <p:nvSpPr>
          <p:cNvPr id="4" name="Fußzeilenplatzhalter 3">
            <a:extLst>
              <a:ext uri="{FF2B5EF4-FFF2-40B4-BE49-F238E27FC236}">
                <a16:creationId xmlns:a16="http://schemas.microsoft.com/office/drawing/2014/main" id="{B5846472-71C3-4353-B89F-7E5116E80BCB}"/>
              </a:ext>
            </a:extLst>
          </p:cNvPr>
          <p:cNvSpPr>
            <a:spLocks noGrp="1"/>
          </p:cNvSpPr>
          <p:nvPr>
            <p:ph type="ftr" sz="quarter" idx="2"/>
          </p:nvPr>
        </p:nvSpPr>
        <p:spPr>
          <a:xfrm>
            <a:off x="0" y="8912647"/>
            <a:ext cx="2971800" cy="231353"/>
          </a:xfrm>
          <a:prstGeom prst="rect">
            <a:avLst/>
          </a:prstGeom>
        </p:spPr>
        <p:txBody>
          <a:bodyPr vert="horz" lIns="91440" tIns="45720" rIns="91440" bIns="45720" rtlCol="0" anchor="b"/>
          <a:lstStyle>
            <a:lvl1pPr algn="l">
              <a:defRPr sz="1200"/>
            </a:lvl1pPr>
          </a:lstStyle>
          <a:p>
            <a:endParaRPr lang="de-DE">
              <a:latin typeface="Arial" panose="020B0604020202020204" pitchFamily="34" charset="0"/>
            </a:endParaRPr>
          </a:p>
        </p:txBody>
      </p:sp>
      <p:sp>
        <p:nvSpPr>
          <p:cNvPr id="5" name="Foliennummernplatzhalter 4">
            <a:extLst>
              <a:ext uri="{FF2B5EF4-FFF2-40B4-BE49-F238E27FC236}">
                <a16:creationId xmlns:a16="http://schemas.microsoft.com/office/drawing/2014/main" id="{6F82A355-29E8-4AF6-95C3-6A1DB76DAD58}"/>
              </a:ext>
            </a:extLst>
          </p:cNvPr>
          <p:cNvSpPr>
            <a:spLocks noGrp="1"/>
          </p:cNvSpPr>
          <p:nvPr>
            <p:ph type="sldNum" sz="quarter" idx="3"/>
          </p:nvPr>
        </p:nvSpPr>
        <p:spPr>
          <a:xfrm>
            <a:off x="3884613" y="8912647"/>
            <a:ext cx="2971800" cy="231353"/>
          </a:xfrm>
          <a:prstGeom prst="rect">
            <a:avLst/>
          </a:prstGeom>
        </p:spPr>
        <p:txBody>
          <a:bodyPr vert="horz" lIns="91440" tIns="45720" rIns="91440" bIns="45720" rtlCol="0" anchor="b"/>
          <a:lstStyle>
            <a:lvl1pPr algn="r">
              <a:defRPr sz="1200"/>
            </a:lvl1pPr>
          </a:lstStyle>
          <a:p>
            <a:fld id="{ECCBA4E3-6EF6-4E87-9423-88DE51FB1521}" type="slidenum">
              <a:rPr lang="de-DE" smtClean="0">
                <a:latin typeface="Arial" panose="020B0604020202020204" pitchFamily="34" charset="0"/>
              </a:rPr>
              <a:t>‹Nr.›</a:t>
            </a:fld>
            <a:endParaRPr lang="de-DE">
              <a:latin typeface="Arial" panose="020B0604020202020204" pitchFamily="34" charset="0"/>
            </a:endParaRPr>
          </a:p>
        </p:txBody>
      </p:sp>
    </p:spTree>
    <p:extLst>
      <p:ext uri="{BB962C8B-B14F-4D97-AF65-F5344CB8AC3E}">
        <p14:creationId xmlns:p14="http://schemas.microsoft.com/office/powerpoint/2010/main" val="1852976451"/>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2.svg>
</file>

<file path=ppt/media/image3.png>
</file>

<file path=ppt/media/image4.jpeg>
</file>

<file path=ppt/media/image5.jpeg>
</file>

<file path=ppt/media/image6.pn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176270"/>
          </a:xfrm>
          <a:prstGeom prst="rect">
            <a:avLst/>
          </a:prstGeom>
        </p:spPr>
        <p:txBody>
          <a:bodyPr vert="horz" lIns="91440" tIns="45720" rIns="91440" bIns="45720" rtlCol="0"/>
          <a:lstStyle>
            <a:lvl1pPr algn="l">
              <a:defRPr sz="800">
                <a:latin typeface="Arial" panose="020B0604020202020204" pitchFamily="34" charset="0"/>
              </a:defRPr>
            </a:lvl1pPr>
          </a:lstStyle>
          <a:p>
            <a:endParaRPr lang="de-DE"/>
          </a:p>
        </p:txBody>
      </p:sp>
      <p:sp>
        <p:nvSpPr>
          <p:cNvPr id="3" name="Datumsplatzhalter 2"/>
          <p:cNvSpPr>
            <a:spLocks noGrp="1"/>
          </p:cNvSpPr>
          <p:nvPr>
            <p:ph type="dt" idx="1"/>
          </p:nvPr>
        </p:nvSpPr>
        <p:spPr>
          <a:xfrm>
            <a:off x="3884613" y="0"/>
            <a:ext cx="2971800" cy="176270"/>
          </a:xfrm>
          <a:prstGeom prst="rect">
            <a:avLst/>
          </a:prstGeom>
        </p:spPr>
        <p:txBody>
          <a:bodyPr vert="horz" lIns="91440" tIns="45720" rIns="91440" bIns="45720" rtlCol="0"/>
          <a:lstStyle>
            <a:lvl1pPr algn="r">
              <a:defRPr sz="800">
                <a:latin typeface="Arial" panose="020B0604020202020204" pitchFamily="34" charset="0"/>
              </a:defRPr>
            </a:lvl1pPr>
          </a:lstStyle>
          <a:p>
            <a:fld id="{C3B9055F-EE77-4103-97EE-BF83057208DA}" type="datetimeFigureOut">
              <a:rPr lang="de-DE" smtClean="0"/>
              <a:pPr/>
              <a:t>06.03.2025</a:t>
            </a:fld>
            <a:endParaRPr lang="de-DE"/>
          </a:p>
        </p:txBody>
      </p:sp>
      <p:sp>
        <p:nvSpPr>
          <p:cNvPr id="4" name="Folienbildplatzhalter 3"/>
          <p:cNvSpPr>
            <a:spLocks noGrp="1" noRot="1" noChangeAspect="1"/>
          </p:cNvSpPr>
          <p:nvPr>
            <p:ph type="sldImg" idx="2"/>
          </p:nvPr>
        </p:nvSpPr>
        <p:spPr>
          <a:xfrm>
            <a:off x="685800" y="547688"/>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0" tIns="0" rIns="0" bIns="0" numCol="1" spcCol="288000" rtlCol="0">
            <a:noAutofit/>
          </a:bodyPr>
          <a:lstStyle/>
          <a:p>
            <a:pPr lvl="0" indent="0" defTabSz="914423">
              <a:spcBef>
                <a:spcPts val="600"/>
              </a:spcBef>
              <a:buFontTx/>
              <a:buNone/>
            </a:pPr>
            <a:r>
              <a:rPr lang="de-DE"/>
              <a:t>Mastertextformat bearbeiten</a:t>
            </a:r>
          </a:p>
          <a:p>
            <a:pPr lvl="1" defTabSz="914423">
              <a:spcBef>
                <a:spcPts val="600"/>
              </a:spcBef>
              <a:buClrTx/>
              <a:buSzPct val="100000"/>
              <a:buFont typeface="Wingdings" panose="05000000000000000000" pitchFamily="2" charset="2"/>
              <a:buChar char="§"/>
            </a:pPr>
            <a:r>
              <a:rPr lang="de-DE"/>
              <a:t>Zweite Ebene</a:t>
            </a:r>
          </a:p>
          <a:p>
            <a:pPr marL="358775" lvl="2" defTabSz="914423">
              <a:spcBef>
                <a:spcPts val="600"/>
              </a:spcBef>
              <a:buClrTx/>
              <a:buSzPct val="100000"/>
              <a:buFont typeface="Symbol" panose="05050102010706020507" pitchFamily="18" charset="2"/>
            </a:pPr>
            <a:r>
              <a:rPr lang="de-DE"/>
              <a:t>Dritte Ebene</a:t>
            </a:r>
          </a:p>
          <a:p>
            <a:pPr marL="540000" lvl="3" defTabSz="914423">
              <a:spcBef>
                <a:spcPts val="600"/>
              </a:spcBef>
              <a:buClrTx/>
              <a:buSzPct val="100000"/>
              <a:buFont typeface="Symbol" panose="05050102010706020507" pitchFamily="18" charset="2"/>
              <a:buChar char="-"/>
            </a:pPr>
            <a:r>
              <a:rPr lang="de-DE"/>
              <a:t>Vierte Ebene</a:t>
            </a:r>
          </a:p>
          <a:p>
            <a:pPr marL="720000" lvl="4" defTabSz="914423">
              <a:spcBef>
                <a:spcPts val="600"/>
              </a:spcBef>
              <a:buClrTx/>
              <a:buSzPct val="100000"/>
              <a:buFont typeface="Symbol" panose="05050102010706020507" pitchFamily="18" charset="2"/>
            </a:pPr>
            <a:r>
              <a:rPr lang="de-DE"/>
              <a:t>Fünfte Ebene</a:t>
            </a:r>
          </a:p>
        </p:txBody>
      </p:sp>
      <p:sp>
        <p:nvSpPr>
          <p:cNvPr id="6" name="Fußzeilenplatzhalter 5"/>
          <p:cNvSpPr>
            <a:spLocks noGrp="1"/>
          </p:cNvSpPr>
          <p:nvPr>
            <p:ph type="ftr" sz="quarter" idx="4"/>
          </p:nvPr>
        </p:nvSpPr>
        <p:spPr>
          <a:xfrm>
            <a:off x="0" y="8967730"/>
            <a:ext cx="2971800" cy="176270"/>
          </a:xfrm>
          <a:prstGeom prst="rect">
            <a:avLst/>
          </a:prstGeom>
        </p:spPr>
        <p:txBody>
          <a:bodyPr vert="horz" lIns="91440" tIns="45720" rIns="91440" bIns="45720" rtlCol="0" anchor="b"/>
          <a:lstStyle>
            <a:lvl1pPr algn="l">
              <a:defRPr sz="800">
                <a:latin typeface="Arial" panose="020B0604020202020204" pitchFamily="34" charset="0"/>
              </a:defRPr>
            </a:lvl1pPr>
          </a:lstStyle>
          <a:p>
            <a:endParaRPr lang="de-DE"/>
          </a:p>
        </p:txBody>
      </p:sp>
      <p:sp>
        <p:nvSpPr>
          <p:cNvPr id="7" name="Foliennummernplatzhalter 6"/>
          <p:cNvSpPr>
            <a:spLocks noGrp="1"/>
          </p:cNvSpPr>
          <p:nvPr>
            <p:ph type="sldNum" sz="quarter" idx="5"/>
          </p:nvPr>
        </p:nvSpPr>
        <p:spPr>
          <a:xfrm>
            <a:off x="3884613" y="8967730"/>
            <a:ext cx="2971800" cy="176270"/>
          </a:xfrm>
          <a:prstGeom prst="rect">
            <a:avLst/>
          </a:prstGeom>
        </p:spPr>
        <p:txBody>
          <a:bodyPr vert="horz" lIns="91440" tIns="45720" rIns="91440" bIns="45720" rtlCol="0" anchor="b"/>
          <a:lstStyle>
            <a:lvl1pPr algn="r">
              <a:defRPr sz="800">
                <a:latin typeface="Arial" panose="020B0604020202020204" pitchFamily="34" charset="0"/>
              </a:defRPr>
            </a:lvl1pPr>
          </a:lstStyle>
          <a:p>
            <a:fld id="{8F6C1CCC-E4AB-4133-9286-39D965788D9C}" type="slidenum">
              <a:rPr lang="de-DE" smtClean="0"/>
              <a:pPr/>
              <a:t>‹Nr.›</a:t>
            </a:fld>
            <a:endParaRPr lang="de-DE"/>
          </a:p>
        </p:txBody>
      </p:sp>
    </p:spTree>
    <p:extLst>
      <p:ext uri="{BB962C8B-B14F-4D97-AF65-F5344CB8AC3E}">
        <p14:creationId xmlns:p14="http://schemas.microsoft.com/office/powerpoint/2010/main" val="2278137597"/>
      </p:ext>
    </p:extLst>
  </p:cSld>
  <p:clrMap bg1="lt1" tx1="dk1" bg2="lt2" tx2="dk2" accent1="accent1" accent2="accent2" accent3="accent3" accent4="accent4" accent5="accent5" accent6="accent6" hlink="hlink" folHlink="folHlink"/>
  <p:notesStyle>
    <a:lvl1pPr marL="0" algn="l" defTabSz="914400" rtl="0" eaLnBrk="1" latinLnBrk="0" hangingPunct="1">
      <a:lnSpc>
        <a:spcPct val="120000"/>
      </a:lnSpc>
      <a:spcAft>
        <a:spcPts val="600"/>
      </a:spcAft>
      <a:defRPr lang="de-DE" sz="1400" kern="1200" dirty="0">
        <a:solidFill>
          <a:schemeClr val="tx1"/>
        </a:solidFill>
        <a:latin typeface="+mn-lt"/>
        <a:ea typeface="+mn-ea"/>
        <a:cs typeface="+mn-cs"/>
      </a:defRPr>
    </a:lvl1pPr>
    <a:lvl2pPr marL="180000" indent="-180000" algn="l" defTabSz="914400" rtl="0" eaLnBrk="1" latinLnBrk="0" hangingPunct="1">
      <a:lnSpc>
        <a:spcPct val="120000"/>
      </a:lnSpc>
      <a:spcAft>
        <a:spcPts val="600"/>
      </a:spcAft>
      <a:buFont typeface="Segoe UI" panose="020B0502040204020203" pitchFamily="34" charset="0"/>
      <a:buChar char="&gt;"/>
      <a:defRPr lang="de-DE" sz="1400" kern="1200" dirty="0">
        <a:solidFill>
          <a:schemeClr val="tx1"/>
        </a:solidFill>
        <a:latin typeface="+mn-lt"/>
        <a:ea typeface="+mn-ea"/>
        <a:cs typeface="+mn-cs"/>
      </a:defRPr>
    </a:lvl2pPr>
    <a:lvl3pPr marL="324000" indent="-180000" algn="l" defTabSz="914400" rtl="0" eaLnBrk="1" latinLnBrk="0" hangingPunct="1">
      <a:lnSpc>
        <a:spcPct val="120000"/>
      </a:lnSpc>
      <a:spcAft>
        <a:spcPts val="600"/>
      </a:spcAft>
      <a:buFont typeface="Segoe UI" panose="020B0502040204020203" pitchFamily="34" charset="0"/>
      <a:buChar char="-"/>
      <a:defRPr lang="de-DE" sz="1200" kern="1200" dirty="0">
        <a:solidFill>
          <a:schemeClr val="tx1"/>
        </a:solidFill>
        <a:latin typeface="+mn-lt"/>
        <a:ea typeface="+mn-ea"/>
        <a:cs typeface="+mn-cs"/>
      </a:defRPr>
    </a:lvl3pPr>
    <a:lvl4pPr marL="504000" indent="-180000" algn="l" defTabSz="914400" rtl="0" eaLnBrk="1" latinLnBrk="0" hangingPunct="1">
      <a:lnSpc>
        <a:spcPct val="120000"/>
      </a:lnSpc>
      <a:spcAft>
        <a:spcPts val="600"/>
      </a:spcAft>
      <a:buFont typeface="Segoe UI" panose="020B0502040204020203" pitchFamily="34" charset="0"/>
      <a:buChar char="&gt;"/>
      <a:defRPr lang="de-DE" sz="1200" kern="1200" dirty="0">
        <a:solidFill>
          <a:schemeClr val="tx1"/>
        </a:solidFill>
        <a:latin typeface="+mn-lt"/>
        <a:ea typeface="+mn-ea"/>
        <a:cs typeface="+mn-cs"/>
      </a:defRPr>
    </a:lvl4pPr>
    <a:lvl5pPr marL="648000" indent="-180000" algn="l" defTabSz="914400" rtl="0" eaLnBrk="1" latinLnBrk="0" hangingPunct="1">
      <a:lnSpc>
        <a:spcPct val="120000"/>
      </a:lnSpc>
      <a:spcAft>
        <a:spcPts val="600"/>
      </a:spcAft>
      <a:buFont typeface="Segoe UI" panose="020B0502040204020203" pitchFamily="34" charset="0"/>
      <a:buChar char="-"/>
      <a:defRPr lang="de-DE" sz="1200" kern="1200" dirty="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pos="438" userDrawn="1">
          <p15:clr>
            <a:srgbClr val="F26B43"/>
          </p15:clr>
        </p15:guide>
        <p15:guide id="2" pos="3885"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5800" y="547688"/>
            <a:ext cx="5486400" cy="3086100"/>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8F6C1CCC-E4AB-4133-9286-39D965788D9C}" type="slidenum">
              <a:rPr lang="de-DE" smtClean="0"/>
              <a:pPr/>
              <a:t>2</a:t>
            </a:fld>
            <a:endParaRPr lang="de-DE"/>
          </a:p>
        </p:txBody>
      </p:sp>
    </p:spTree>
    <p:extLst>
      <p:ext uri="{BB962C8B-B14F-4D97-AF65-F5344CB8AC3E}">
        <p14:creationId xmlns:p14="http://schemas.microsoft.com/office/powerpoint/2010/main" val="3105772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92150" y="3908425"/>
            <a:ext cx="39117588" cy="22004338"/>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8F6C1CCC-E4AB-4133-9286-39D965788D9C}" type="slidenum">
              <a:rPr lang="de-DE" smtClean="0"/>
              <a:pPr/>
              <a:t>15</a:t>
            </a:fld>
            <a:endParaRPr lang="de-DE"/>
          </a:p>
        </p:txBody>
      </p:sp>
    </p:spTree>
    <p:extLst>
      <p:ext uri="{BB962C8B-B14F-4D97-AF65-F5344CB8AC3E}">
        <p14:creationId xmlns:p14="http://schemas.microsoft.com/office/powerpoint/2010/main" val="8862379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2.xml"/><Relationship Id="rId1" Type="http://schemas.openxmlformats.org/officeDocument/2006/relationships/tags" Target="../tags/tag4.xml"/><Relationship Id="rId4" Type="http://schemas.openxmlformats.org/officeDocument/2006/relationships/image" Target="../media/image2.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2.xml"/><Relationship Id="rId1" Type="http://schemas.openxmlformats.org/officeDocument/2006/relationships/tags" Target="../tags/tag5.xml"/><Relationship Id="rId4" Type="http://schemas.openxmlformats.org/officeDocument/2006/relationships/image" Target="../media/image2.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2.xml"/><Relationship Id="rId1" Type="http://schemas.openxmlformats.org/officeDocument/2006/relationships/tags" Target="../tags/tag7.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2.sv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elfolie">
    <p:spTree>
      <p:nvGrpSpPr>
        <p:cNvPr id="1" name=""/>
        <p:cNvGrpSpPr/>
        <p:nvPr/>
      </p:nvGrpSpPr>
      <p:grpSpPr>
        <a:xfrm>
          <a:off x="0" y="0"/>
          <a:ext cx="0" cy="0"/>
          <a:chOff x="0" y="0"/>
          <a:chExt cx="0" cy="0"/>
        </a:xfrm>
      </p:grpSpPr>
      <p:sp>
        <p:nvSpPr>
          <p:cNvPr id="5" name="Hintergrund Midnight blue">
            <a:extLst>
              <a:ext uri="{FF2B5EF4-FFF2-40B4-BE49-F238E27FC236}">
                <a16:creationId xmlns:a16="http://schemas.microsoft.com/office/drawing/2014/main" id="{C3188521-518B-C3AD-3D94-BA7291FDA175}"/>
              </a:ext>
            </a:extLst>
          </p:cNvPr>
          <p:cNvSpPr/>
          <p:nvPr/>
        </p:nvSpPr>
        <p:spPr bwMode="gray">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pic>
        <p:nvPicPr>
          <p:cNvPr id="9" name="Logo RSM Ebner Stolz">
            <a:extLst>
              <a:ext uri="{FF2B5EF4-FFF2-40B4-BE49-F238E27FC236}">
                <a16:creationId xmlns:a16="http://schemas.microsoft.com/office/drawing/2014/main" id="{C46E8B94-057C-EB3E-5E37-34C6315A0D4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gray">
          <a:xfrm>
            <a:off x="9468000" y="192626"/>
            <a:ext cx="2520000" cy="775052"/>
          </a:xfrm>
          <a:prstGeom prst="rect">
            <a:avLst/>
          </a:prstGeom>
        </p:spPr>
      </p:pic>
      <p:sp>
        <p:nvSpPr>
          <p:cNvPr id="2" name="Präsentationstitel">
            <a:extLst>
              <a:ext uri="{FF2B5EF4-FFF2-40B4-BE49-F238E27FC236}">
                <a16:creationId xmlns:a16="http://schemas.microsoft.com/office/drawing/2014/main" id="{C47646A7-DBD4-4ADD-8006-63BB303105B1}"/>
              </a:ext>
            </a:extLst>
          </p:cNvPr>
          <p:cNvSpPr>
            <a:spLocks noGrp="1"/>
          </p:cNvSpPr>
          <p:nvPr>
            <p:ph type="ctrTitle"/>
          </p:nvPr>
        </p:nvSpPr>
        <p:spPr bwMode="gray">
          <a:xfrm>
            <a:off x="334963" y="2872700"/>
            <a:ext cx="6879600" cy="972000"/>
          </a:xfrm>
        </p:spPr>
        <p:txBody>
          <a:bodyPr anchor="b"/>
          <a:lstStyle>
            <a:lvl1pPr algn="l">
              <a:defRPr sz="2800">
                <a:solidFill>
                  <a:schemeClr val="bg1"/>
                </a:solidFill>
              </a:defRPr>
            </a:lvl1pPr>
          </a:lstStyle>
          <a:p>
            <a:r>
              <a:rPr lang="de-DE"/>
              <a:t>Mastertitelformat bearbeiten</a:t>
            </a:r>
          </a:p>
        </p:txBody>
      </p:sp>
      <p:sp>
        <p:nvSpPr>
          <p:cNvPr id="3" name="Untertitel der Präsentation">
            <a:extLst>
              <a:ext uri="{FF2B5EF4-FFF2-40B4-BE49-F238E27FC236}">
                <a16:creationId xmlns:a16="http://schemas.microsoft.com/office/drawing/2014/main" id="{4B5A4C87-B881-40C2-9500-0E4E17381D0A}"/>
              </a:ext>
            </a:extLst>
          </p:cNvPr>
          <p:cNvSpPr>
            <a:spLocks noGrp="1"/>
          </p:cNvSpPr>
          <p:nvPr>
            <p:ph type="subTitle" idx="1"/>
          </p:nvPr>
        </p:nvSpPr>
        <p:spPr bwMode="gray">
          <a:xfrm>
            <a:off x="334963" y="3909500"/>
            <a:ext cx="6879599" cy="360000"/>
          </a:xfrm>
        </p:spPr>
        <p:txBody>
          <a:bodyPr/>
          <a:lstStyle>
            <a:lvl1pPr marL="0" indent="0" algn="l">
              <a:buNone/>
              <a:defRPr sz="1800">
                <a:solidFill>
                  <a:schemeClr val="bg1"/>
                </a:solidFill>
              </a:defRPr>
            </a:lvl1pPr>
            <a:lvl2pPr marL="371494" indent="0" algn="ctr">
              <a:buNone/>
              <a:defRPr sz="1625"/>
            </a:lvl2pPr>
            <a:lvl3pPr marL="742987" indent="0" algn="ctr">
              <a:buNone/>
              <a:defRPr sz="1463"/>
            </a:lvl3pPr>
            <a:lvl4pPr marL="1114481" indent="0" algn="ctr">
              <a:buNone/>
              <a:defRPr sz="1300"/>
            </a:lvl4pPr>
            <a:lvl5pPr marL="1485974" indent="0" algn="ctr">
              <a:buNone/>
              <a:defRPr sz="1300"/>
            </a:lvl5pPr>
            <a:lvl6pPr marL="1857468" indent="0" algn="ctr">
              <a:buNone/>
              <a:defRPr sz="1300"/>
            </a:lvl6pPr>
            <a:lvl7pPr marL="2228962" indent="0" algn="ctr">
              <a:buNone/>
              <a:defRPr sz="1300"/>
            </a:lvl7pPr>
            <a:lvl8pPr marL="2600455" indent="0" algn="ctr">
              <a:buNone/>
              <a:defRPr sz="1300"/>
            </a:lvl8pPr>
            <a:lvl9pPr marL="2971949" indent="0" algn="ctr">
              <a:buNone/>
              <a:defRPr sz="1300"/>
            </a:lvl9pPr>
          </a:lstStyle>
          <a:p>
            <a:r>
              <a:rPr lang="de-DE"/>
              <a:t>Master-Untertitelformat bearbeiten</a:t>
            </a:r>
          </a:p>
        </p:txBody>
      </p:sp>
      <p:sp>
        <p:nvSpPr>
          <p:cNvPr id="10" name="Orts- und Datumsangabe">
            <a:extLst>
              <a:ext uri="{FF2B5EF4-FFF2-40B4-BE49-F238E27FC236}">
                <a16:creationId xmlns:a16="http://schemas.microsoft.com/office/drawing/2014/main" id="{46AB5FF7-C7C8-434D-BBF7-7C6E12638214}"/>
              </a:ext>
            </a:extLst>
          </p:cNvPr>
          <p:cNvSpPr>
            <a:spLocks noGrp="1"/>
          </p:cNvSpPr>
          <p:nvPr>
            <p:ph type="body" sz="quarter" idx="13" hasCustomPrompt="1"/>
          </p:nvPr>
        </p:nvSpPr>
        <p:spPr bwMode="gray">
          <a:xfrm>
            <a:off x="334963" y="4335833"/>
            <a:ext cx="6879599" cy="234551"/>
          </a:xfrm>
        </p:spPr>
        <p:txBody>
          <a:bodyPr anchor="ctr" anchorCtr="0">
            <a:noAutofit/>
          </a:bodyPr>
          <a:lstStyle>
            <a:lvl1pPr>
              <a:defRPr sz="1400">
                <a:solidFill>
                  <a:schemeClr val="bg1"/>
                </a:solidFill>
              </a:defRPr>
            </a:lvl1pPr>
          </a:lstStyle>
          <a:p>
            <a:pPr lvl="0"/>
            <a:r>
              <a:rPr lang="de-DE"/>
              <a:t>Ort, Datum</a:t>
            </a:r>
          </a:p>
        </p:txBody>
      </p:sp>
      <p:grpSp>
        <p:nvGrpSpPr>
          <p:cNvPr id="4" name="Druckmarken">
            <a:extLst>
              <a:ext uri="{FF2B5EF4-FFF2-40B4-BE49-F238E27FC236}">
                <a16:creationId xmlns:a16="http://schemas.microsoft.com/office/drawing/2014/main" id="{29E3E143-BA17-4DE8-F5F4-CDEA9D59B4BE}"/>
              </a:ext>
            </a:extLst>
          </p:cNvPr>
          <p:cNvGrpSpPr/>
          <p:nvPr/>
        </p:nvGrpSpPr>
        <p:grpSpPr>
          <a:xfrm>
            <a:off x="-315920" y="-219074"/>
            <a:ext cx="12765231" cy="7352325"/>
            <a:chOff x="-315920" y="-219074"/>
            <a:chExt cx="12765231" cy="7352325"/>
          </a:xfrm>
        </p:grpSpPr>
        <p:cxnSp>
          <p:nvCxnSpPr>
            <p:cNvPr id="6" name="Gerader Verbinder 5">
              <a:extLst>
                <a:ext uri="{FF2B5EF4-FFF2-40B4-BE49-F238E27FC236}">
                  <a16:creationId xmlns:a16="http://schemas.microsoft.com/office/drawing/2014/main" id="{0CBDE27B-7AA6-E07B-8134-91F6D8B16D55}"/>
                </a:ext>
              </a:extLst>
            </p:cNvPr>
            <p:cNvCxnSpPr/>
            <p:nvPr/>
          </p:nvCxnSpPr>
          <p:spPr bwMode="gray">
            <a:xfrm>
              <a:off x="334962"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Gerader Verbinder 7">
              <a:extLst>
                <a:ext uri="{FF2B5EF4-FFF2-40B4-BE49-F238E27FC236}">
                  <a16:creationId xmlns:a16="http://schemas.microsoft.com/office/drawing/2014/main" id="{CCA7DEE1-92A0-394B-9821-CFC61C543DB0}"/>
                </a:ext>
              </a:extLst>
            </p:cNvPr>
            <p:cNvCxnSpPr/>
            <p:nvPr/>
          </p:nvCxnSpPr>
          <p:spPr bwMode="gray">
            <a:xfrm>
              <a:off x="11857034"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A1272365-CAFE-4DC5-D005-7D1195FBBA71}"/>
                </a:ext>
              </a:extLst>
            </p:cNvPr>
            <p:cNvCxnSpPr/>
            <p:nvPr/>
          </p:nvCxnSpPr>
          <p:spPr bwMode="gray">
            <a:xfrm>
              <a:off x="334962"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56BCA236-89D7-E586-9F07-C87537AB28CC}"/>
                </a:ext>
              </a:extLst>
            </p:cNvPr>
            <p:cNvCxnSpPr/>
            <p:nvPr/>
          </p:nvCxnSpPr>
          <p:spPr bwMode="gray">
            <a:xfrm>
              <a:off x="11857034"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B3CF0160-6893-B0C9-1628-D7E1F629E692}"/>
                </a:ext>
              </a:extLst>
            </p:cNvPr>
            <p:cNvCxnSpPr>
              <a:cxnSpLocks/>
            </p:cNvCxnSpPr>
            <p:nvPr/>
          </p:nvCxnSpPr>
          <p:spPr bwMode="gray">
            <a:xfrm rot="5400000">
              <a:off x="12338542"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C4BC05EC-DCFB-0890-D9F5-183B790AC018}"/>
                </a:ext>
              </a:extLst>
            </p:cNvPr>
            <p:cNvCxnSpPr>
              <a:cxnSpLocks/>
            </p:cNvCxnSpPr>
            <p:nvPr/>
          </p:nvCxnSpPr>
          <p:spPr bwMode="gray">
            <a:xfrm rot="5400000">
              <a:off x="12338542"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72A6DBE7-F7BA-E394-DB09-E569D11AE971}"/>
                </a:ext>
              </a:extLst>
            </p:cNvPr>
            <p:cNvCxnSpPr>
              <a:cxnSpLocks/>
            </p:cNvCxnSpPr>
            <p:nvPr/>
          </p:nvCxnSpPr>
          <p:spPr bwMode="gray">
            <a:xfrm rot="5400000">
              <a:off x="12338542"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635AD8B0-2C6A-679E-4A16-C41A66002B9C}"/>
                </a:ext>
              </a:extLst>
            </p:cNvPr>
            <p:cNvCxnSpPr>
              <a:cxnSpLocks/>
            </p:cNvCxnSpPr>
            <p:nvPr/>
          </p:nvCxnSpPr>
          <p:spPr bwMode="gray">
            <a:xfrm rot="5400000">
              <a:off x="12338542"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B39D09CA-FB61-E354-FD8A-BE4CD5D58931}"/>
                </a:ext>
              </a:extLst>
            </p:cNvPr>
            <p:cNvCxnSpPr>
              <a:cxnSpLocks/>
            </p:cNvCxnSpPr>
            <p:nvPr/>
          </p:nvCxnSpPr>
          <p:spPr bwMode="gray">
            <a:xfrm rot="5400000">
              <a:off x="-205151"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Gerader Verbinder 17">
              <a:extLst>
                <a:ext uri="{FF2B5EF4-FFF2-40B4-BE49-F238E27FC236}">
                  <a16:creationId xmlns:a16="http://schemas.microsoft.com/office/drawing/2014/main" id="{D316A87A-66BC-7675-8200-51FF3364F391}"/>
                </a:ext>
              </a:extLst>
            </p:cNvPr>
            <p:cNvCxnSpPr>
              <a:cxnSpLocks/>
            </p:cNvCxnSpPr>
            <p:nvPr/>
          </p:nvCxnSpPr>
          <p:spPr bwMode="gray">
            <a:xfrm rot="5400000">
              <a:off x="-205151"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D3DE1572-5484-884C-5235-B61347472F4B}"/>
                </a:ext>
              </a:extLst>
            </p:cNvPr>
            <p:cNvCxnSpPr>
              <a:cxnSpLocks/>
            </p:cNvCxnSpPr>
            <p:nvPr/>
          </p:nvCxnSpPr>
          <p:spPr bwMode="gray">
            <a:xfrm rot="5400000">
              <a:off x="-205151"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Gerader Verbinder 19">
              <a:extLst>
                <a:ext uri="{FF2B5EF4-FFF2-40B4-BE49-F238E27FC236}">
                  <a16:creationId xmlns:a16="http://schemas.microsoft.com/office/drawing/2014/main" id="{9E3F8FE6-B9BA-85C1-4D31-C082DE24D1D9}"/>
                </a:ext>
              </a:extLst>
            </p:cNvPr>
            <p:cNvCxnSpPr>
              <a:cxnSpLocks/>
            </p:cNvCxnSpPr>
            <p:nvPr/>
          </p:nvCxnSpPr>
          <p:spPr bwMode="gray">
            <a:xfrm rot="5400000">
              <a:off x="-205151"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1" name="Freihandform: Form 20">
            <a:extLst>
              <a:ext uri="{FF2B5EF4-FFF2-40B4-BE49-F238E27FC236}">
                <a16:creationId xmlns:a16="http://schemas.microsoft.com/office/drawing/2014/main" id="{24C912E9-F683-1910-7541-AD2819A41D1A}"/>
              </a:ext>
            </a:extLst>
          </p:cNvPr>
          <p:cNvSpPr/>
          <p:nvPr/>
        </p:nvSpPr>
        <p:spPr>
          <a:xfrm>
            <a:off x="1980363" y="2346642"/>
            <a:ext cx="10211637" cy="4511358"/>
          </a:xfrm>
          <a:custGeom>
            <a:avLst/>
            <a:gdLst>
              <a:gd name="connsiteX0" fmla="*/ 4006658 w 10211637"/>
              <a:gd name="connsiteY0" fmla="*/ 3382286 h 4511358"/>
              <a:gd name="connsiteX1" fmla="*/ 4006658 w 10211637"/>
              <a:gd name="connsiteY1" fmla="*/ 3665752 h 4511358"/>
              <a:gd name="connsiteX2" fmla="*/ 4128143 w 10211637"/>
              <a:gd name="connsiteY2" fmla="*/ 3665752 h 4511358"/>
              <a:gd name="connsiteX3" fmla="*/ 4128143 w 10211637"/>
              <a:gd name="connsiteY3" fmla="*/ 3382286 h 4511358"/>
              <a:gd name="connsiteX4" fmla="*/ 2666321 w 10211637"/>
              <a:gd name="connsiteY4" fmla="*/ 3099436 h 4511358"/>
              <a:gd name="connsiteX5" fmla="*/ 3206291 w 10211637"/>
              <a:gd name="connsiteY5" fmla="*/ 3099436 h 4511358"/>
              <a:gd name="connsiteX6" fmla="*/ 3206291 w 10211637"/>
              <a:gd name="connsiteY6" fmla="*/ 3382901 h 4511358"/>
              <a:gd name="connsiteX7" fmla="*/ 2666321 w 10211637"/>
              <a:gd name="connsiteY7" fmla="*/ 3382901 h 4511358"/>
              <a:gd name="connsiteX8" fmla="*/ 2328829 w 10211637"/>
              <a:gd name="connsiteY8" fmla="*/ 3099436 h 4511358"/>
              <a:gd name="connsiteX9" fmla="*/ 2544836 w 10211637"/>
              <a:gd name="connsiteY9" fmla="*/ 3099436 h 4511358"/>
              <a:gd name="connsiteX10" fmla="*/ 2544836 w 10211637"/>
              <a:gd name="connsiteY10" fmla="*/ 3382901 h 4511358"/>
              <a:gd name="connsiteX11" fmla="*/ 2328829 w 10211637"/>
              <a:gd name="connsiteY11" fmla="*/ 3382901 h 4511358"/>
              <a:gd name="connsiteX12" fmla="*/ 5866870 w 10211637"/>
              <a:gd name="connsiteY12" fmla="*/ 2815867 h 4511358"/>
              <a:gd name="connsiteX13" fmla="*/ 5866870 w 10211637"/>
              <a:gd name="connsiteY13" fmla="*/ 3099333 h 4511358"/>
              <a:gd name="connsiteX14" fmla="*/ 5988355 w 10211637"/>
              <a:gd name="connsiteY14" fmla="*/ 3099333 h 4511358"/>
              <a:gd name="connsiteX15" fmla="*/ 5988355 w 10211637"/>
              <a:gd name="connsiteY15" fmla="*/ 2815867 h 4511358"/>
              <a:gd name="connsiteX16" fmla="*/ 6138444 w 10211637"/>
              <a:gd name="connsiteY16" fmla="*/ 2532402 h 4511358"/>
              <a:gd name="connsiteX17" fmla="*/ 6138444 w 10211637"/>
              <a:gd name="connsiteY17" fmla="*/ 2815867 h 4511358"/>
              <a:gd name="connsiteX18" fmla="*/ 6354452 w 10211637"/>
              <a:gd name="connsiteY18" fmla="*/ 2815867 h 4511358"/>
              <a:gd name="connsiteX19" fmla="*/ 6354452 w 10211637"/>
              <a:gd name="connsiteY19" fmla="*/ 2532402 h 4511358"/>
              <a:gd name="connsiteX20" fmla="*/ 7935093 w 10211637"/>
              <a:gd name="connsiteY20" fmla="*/ 1968135 h 4511358"/>
              <a:gd name="connsiteX21" fmla="*/ 7935093 w 10211637"/>
              <a:gd name="connsiteY21" fmla="*/ 2248936 h 4511358"/>
              <a:gd name="connsiteX22" fmla="*/ 8132033 w 10211637"/>
              <a:gd name="connsiteY22" fmla="*/ 2248936 h 4511358"/>
              <a:gd name="connsiteX23" fmla="*/ 8132033 w 10211637"/>
              <a:gd name="connsiteY23" fmla="*/ 1968135 h 4511358"/>
              <a:gd name="connsiteX24" fmla="*/ 6489572 w 10211637"/>
              <a:gd name="connsiteY24" fmla="*/ 1684772 h 4511358"/>
              <a:gd name="connsiteX25" fmla="*/ 6705580 w 10211637"/>
              <a:gd name="connsiteY25" fmla="*/ 1684772 h 4511358"/>
              <a:gd name="connsiteX26" fmla="*/ 6705580 w 10211637"/>
              <a:gd name="connsiteY26" fmla="*/ 1968238 h 4511358"/>
              <a:gd name="connsiteX27" fmla="*/ 6489572 w 10211637"/>
              <a:gd name="connsiteY27" fmla="*/ 1968238 h 4511358"/>
              <a:gd name="connsiteX28" fmla="*/ 7367034 w 10211637"/>
              <a:gd name="connsiteY28" fmla="*/ 1684670 h 4511358"/>
              <a:gd name="connsiteX29" fmla="*/ 7367034 w 10211637"/>
              <a:gd name="connsiteY29" fmla="*/ 1965470 h 4511358"/>
              <a:gd name="connsiteX30" fmla="*/ 7488520 w 10211637"/>
              <a:gd name="connsiteY30" fmla="*/ 1965470 h 4511358"/>
              <a:gd name="connsiteX31" fmla="*/ 7488520 w 10211637"/>
              <a:gd name="connsiteY31" fmla="*/ 1684670 h 4511358"/>
              <a:gd name="connsiteX32" fmla="*/ 9474626 w 10211637"/>
              <a:gd name="connsiteY32" fmla="*/ 834375 h 4511358"/>
              <a:gd name="connsiteX33" fmla="*/ 9474626 w 10211637"/>
              <a:gd name="connsiteY33" fmla="*/ 1117738 h 4511358"/>
              <a:gd name="connsiteX34" fmla="*/ 9596111 w 10211637"/>
              <a:gd name="connsiteY34" fmla="*/ 1117738 h 4511358"/>
              <a:gd name="connsiteX35" fmla="*/ 9596111 w 10211637"/>
              <a:gd name="connsiteY35" fmla="*/ 834375 h 4511358"/>
              <a:gd name="connsiteX36" fmla="*/ 9594675 w 10211637"/>
              <a:gd name="connsiteY36" fmla="*/ 267443 h 4511358"/>
              <a:gd name="connsiteX37" fmla="*/ 9711445 w 10211637"/>
              <a:gd name="connsiteY37" fmla="*/ 267443 h 4511358"/>
              <a:gd name="connsiteX38" fmla="*/ 9711445 w 10211637"/>
              <a:gd name="connsiteY38" fmla="*/ 550909 h 4511358"/>
              <a:gd name="connsiteX39" fmla="*/ 9932169 w 10211637"/>
              <a:gd name="connsiteY39" fmla="*/ 550909 h 4511358"/>
              <a:gd name="connsiteX40" fmla="*/ 9932169 w 10211637"/>
              <a:gd name="connsiteY40" fmla="*/ 834272 h 4511358"/>
              <a:gd name="connsiteX41" fmla="*/ 10053654 w 10211637"/>
              <a:gd name="connsiteY41" fmla="*/ 834272 h 4511358"/>
              <a:gd name="connsiteX42" fmla="*/ 10053654 w 10211637"/>
              <a:gd name="connsiteY42" fmla="*/ 550909 h 4511358"/>
              <a:gd name="connsiteX43" fmla="*/ 10211534 w 10211637"/>
              <a:gd name="connsiteY43" fmla="*/ 550909 h 4511358"/>
              <a:gd name="connsiteX44" fmla="*/ 10211534 w 10211637"/>
              <a:gd name="connsiteY44" fmla="*/ 4511358 h 4511358"/>
              <a:gd name="connsiteX45" fmla="*/ 1980877 w 10211637"/>
              <a:gd name="connsiteY45" fmla="*/ 4511358 h 4511358"/>
              <a:gd name="connsiteX46" fmla="*/ 1980877 w 10211637"/>
              <a:gd name="connsiteY46" fmla="*/ 4233299 h 4511358"/>
              <a:gd name="connsiteX47" fmla="*/ 1764869 w 10211637"/>
              <a:gd name="connsiteY47" fmla="*/ 4233299 h 4511358"/>
              <a:gd name="connsiteX48" fmla="*/ 1764869 w 10211637"/>
              <a:gd name="connsiteY48" fmla="*/ 4511358 h 4511358"/>
              <a:gd name="connsiteX49" fmla="*/ 1166362 w 10211637"/>
              <a:gd name="connsiteY49" fmla="*/ 4511358 h 4511358"/>
              <a:gd name="connsiteX50" fmla="*/ 1166362 w 10211637"/>
              <a:gd name="connsiteY50" fmla="*/ 4233299 h 4511358"/>
              <a:gd name="connsiteX51" fmla="*/ 1046209 w 10211637"/>
              <a:gd name="connsiteY51" fmla="*/ 4233299 h 4511358"/>
              <a:gd name="connsiteX52" fmla="*/ 1046414 w 10211637"/>
              <a:gd name="connsiteY52" fmla="*/ 4233504 h 4511358"/>
              <a:gd name="connsiteX53" fmla="*/ 1045902 w 10211637"/>
              <a:gd name="connsiteY53" fmla="*/ 4234016 h 4511358"/>
              <a:gd name="connsiteX54" fmla="*/ 1045799 w 10211637"/>
              <a:gd name="connsiteY54" fmla="*/ 4234016 h 4511358"/>
              <a:gd name="connsiteX55" fmla="*/ 1045799 w 10211637"/>
              <a:gd name="connsiteY55" fmla="*/ 4511358 h 4511358"/>
              <a:gd name="connsiteX56" fmla="*/ 0 w 10211637"/>
              <a:gd name="connsiteY56" fmla="*/ 4511358 h 4511358"/>
              <a:gd name="connsiteX57" fmla="*/ 0 w 10211637"/>
              <a:gd name="connsiteY57" fmla="*/ 4233196 h 4511358"/>
              <a:gd name="connsiteX58" fmla="*/ 499269 w 10211637"/>
              <a:gd name="connsiteY58" fmla="*/ 4233196 h 4511358"/>
              <a:gd name="connsiteX59" fmla="*/ 499269 w 10211637"/>
              <a:gd name="connsiteY59" fmla="*/ 3949730 h 4511358"/>
              <a:gd name="connsiteX60" fmla="*/ 722248 w 10211637"/>
              <a:gd name="connsiteY60" fmla="*/ 3949730 h 4511358"/>
              <a:gd name="connsiteX61" fmla="*/ 722248 w 10211637"/>
              <a:gd name="connsiteY61" fmla="*/ 3665649 h 4511358"/>
              <a:gd name="connsiteX62" fmla="*/ 843734 w 10211637"/>
              <a:gd name="connsiteY62" fmla="*/ 3665649 h 4511358"/>
              <a:gd name="connsiteX63" fmla="*/ 843734 w 10211637"/>
              <a:gd name="connsiteY63" fmla="*/ 3949730 h 4511358"/>
              <a:gd name="connsiteX64" fmla="*/ 1382472 w 10211637"/>
              <a:gd name="connsiteY64" fmla="*/ 3949730 h 4511358"/>
              <a:gd name="connsiteX65" fmla="*/ 1382472 w 10211637"/>
              <a:gd name="connsiteY65" fmla="*/ 4233196 h 4511358"/>
              <a:gd name="connsiteX66" fmla="*/ 1503035 w 10211637"/>
              <a:gd name="connsiteY66" fmla="*/ 4233196 h 4511358"/>
              <a:gd name="connsiteX67" fmla="*/ 1503035 w 10211637"/>
              <a:gd name="connsiteY67" fmla="*/ 3949730 h 4511358"/>
              <a:gd name="connsiteX68" fmla="*/ 1753695 w 10211637"/>
              <a:gd name="connsiteY68" fmla="*/ 3949730 h 4511358"/>
              <a:gd name="connsiteX69" fmla="*/ 1753695 w 10211637"/>
              <a:gd name="connsiteY69" fmla="*/ 3665649 h 4511358"/>
              <a:gd name="connsiteX70" fmla="*/ 2450621 w 10211637"/>
              <a:gd name="connsiteY70" fmla="*/ 3665649 h 4511358"/>
              <a:gd name="connsiteX71" fmla="*/ 2450621 w 10211637"/>
              <a:gd name="connsiteY71" fmla="*/ 3949730 h 4511358"/>
              <a:gd name="connsiteX72" fmla="*/ 3012734 w 10211637"/>
              <a:gd name="connsiteY72" fmla="*/ 3949730 h 4511358"/>
              <a:gd name="connsiteX73" fmla="*/ 3012734 w 10211637"/>
              <a:gd name="connsiteY73" fmla="*/ 3666265 h 4511358"/>
              <a:gd name="connsiteX74" fmla="*/ 3559675 w 10211637"/>
              <a:gd name="connsiteY74" fmla="*/ 3666265 h 4511358"/>
              <a:gd name="connsiteX75" fmla="*/ 3559675 w 10211637"/>
              <a:gd name="connsiteY75" fmla="*/ 3382799 h 4511358"/>
              <a:gd name="connsiteX76" fmla="*/ 3327980 w 10211637"/>
              <a:gd name="connsiteY76" fmla="*/ 3382799 h 4511358"/>
              <a:gd name="connsiteX77" fmla="*/ 3327980 w 10211637"/>
              <a:gd name="connsiteY77" fmla="*/ 3099333 h 4511358"/>
              <a:gd name="connsiteX78" fmla="*/ 4214054 w 10211637"/>
              <a:gd name="connsiteY78" fmla="*/ 3099333 h 4511358"/>
              <a:gd name="connsiteX79" fmla="*/ 4214054 w 10211637"/>
              <a:gd name="connsiteY79" fmla="*/ 2815867 h 4511358"/>
              <a:gd name="connsiteX80" fmla="*/ 4754024 w 10211637"/>
              <a:gd name="connsiteY80" fmla="*/ 2815867 h 4511358"/>
              <a:gd name="connsiteX81" fmla="*/ 4754024 w 10211637"/>
              <a:gd name="connsiteY81" fmla="*/ 2532402 h 4511358"/>
              <a:gd name="connsiteX82" fmla="*/ 5295017 w 10211637"/>
              <a:gd name="connsiteY82" fmla="*/ 2532402 h 4511358"/>
              <a:gd name="connsiteX83" fmla="*/ 5295017 w 10211637"/>
              <a:gd name="connsiteY83" fmla="*/ 2815867 h 4511358"/>
              <a:gd name="connsiteX84" fmla="*/ 5644916 w 10211637"/>
              <a:gd name="connsiteY84" fmla="*/ 2815867 h 4511358"/>
              <a:gd name="connsiteX85" fmla="*/ 5644916 w 10211637"/>
              <a:gd name="connsiteY85" fmla="*/ 2248936 h 4511358"/>
              <a:gd name="connsiteX86" fmla="*/ 5860924 w 10211637"/>
              <a:gd name="connsiteY86" fmla="*/ 2248936 h 4511358"/>
              <a:gd name="connsiteX87" fmla="*/ 5860924 w 10211637"/>
              <a:gd name="connsiteY87" fmla="*/ 2532402 h 4511358"/>
              <a:gd name="connsiteX88" fmla="*/ 5982307 w 10211637"/>
              <a:gd name="connsiteY88" fmla="*/ 2532402 h 4511358"/>
              <a:gd name="connsiteX89" fmla="*/ 5982307 w 10211637"/>
              <a:gd name="connsiteY89" fmla="*/ 2248936 h 4511358"/>
              <a:gd name="connsiteX90" fmla="*/ 6522276 w 10211637"/>
              <a:gd name="connsiteY90" fmla="*/ 2248936 h 4511358"/>
              <a:gd name="connsiteX91" fmla="*/ 6522276 w 10211637"/>
              <a:gd name="connsiteY91" fmla="*/ 2532402 h 4511358"/>
              <a:gd name="connsiteX92" fmla="*/ 6643761 w 10211637"/>
              <a:gd name="connsiteY92" fmla="*/ 2532402 h 4511358"/>
              <a:gd name="connsiteX93" fmla="*/ 6643761 w 10211637"/>
              <a:gd name="connsiteY93" fmla="*/ 2248936 h 4511358"/>
              <a:gd name="connsiteX94" fmla="*/ 6965056 w 10211637"/>
              <a:gd name="connsiteY94" fmla="*/ 2248936 h 4511358"/>
              <a:gd name="connsiteX95" fmla="*/ 6965056 w 10211637"/>
              <a:gd name="connsiteY95" fmla="*/ 1968135 h 4511358"/>
              <a:gd name="connsiteX96" fmla="*/ 6827270 w 10211637"/>
              <a:gd name="connsiteY96" fmla="*/ 1968135 h 4511358"/>
              <a:gd name="connsiteX97" fmla="*/ 6827270 w 10211637"/>
              <a:gd name="connsiteY97" fmla="*/ 1684670 h 4511358"/>
              <a:gd name="connsiteX98" fmla="*/ 7105200 w 10211637"/>
              <a:gd name="connsiteY98" fmla="*/ 1684670 h 4511358"/>
              <a:gd name="connsiteX99" fmla="*/ 7105200 w 10211637"/>
              <a:gd name="connsiteY99" fmla="*/ 1401204 h 4511358"/>
              <a:gd name="connsiteX100" fmla="*/ 7226686 w 10211637"/>
              <a:gd name="connsiteY100" fmla="*/ 1401204 h 4511358"/>
              <a:gd name="connsiteX101" fmla="*/ 7226686 w 10211637"/>
              <a:gd name="connsiteY101" fmla="*/ 1684670 h 4511358"/>
              <a:gd name="connsiteX102" fmla="*/ 7366419 w 10211637"/>
              <a:gd name="connsiteY102" fmla="*/ 1684670 h 4511358"/>
              <a:gd name="connsiteX103" fmla="*/ 7366419 w 10211637"/>
              <a:gd name="connsiteY103" fmla="*/ 1401204 h 4511358"/>
              <a:gd name="connsiteX104" fmla="*/ 7906286 w 10211637"/>
              <a:gd name="connsiteY104" fmla="*/ 1401204 h 4511358"/>
              <a:gd name="connsiteX105" fmla="*/ 7906286 w 10211637"/>
              <a:gd name="connsiteY105" fmla="*/ 1684670 h 4511358"/>
              <a:gd name="connsiteX106" fmla="*/ 8347324 w 10211637"/>
              <a:gd name="connsiteY106" fmla="*/ 1684670 h 4511358"/>
              <a:gd name="connsiteX107" fmla="*/ 8347324 w 10211637"/>
              <a:gd name="connsiteY107" fmla="*/ 1401204 h 4511358"/>
              <a:gd name="connsiteX108" fmla="*/ 8132135 w 10211637"/>
              <a:gd name="connsiteY108" fmla="*/ 1401204 h 4511358"/>
              <a:gd name="connsiteX109" fmla="*/ 8132135 w 10211637"/>
              <a:gd name="connsiteY109" fmla="*/ 1117738 h 4511358"/>
              <a:gd name="connsiteX110" fmla="*/ 8934759 w 10211637"/>
              <a:gd name="connsiteY110" fmla="*/ 1117738 h 4511358"/>
              <a:gd name="connsiteX111" fmla="*/ 8934759 w 10211637"/>
              <a:gd name="connsiteY111" fmla="*/ 834272 h 4511358"/>
              <a:gd name="connsiteX112" fmla="*/ 9392405 w 10211637"/>
              <a:gd name="connsiteY112" fmla="*/ 834272 h 4511358"/>
              <a:gd name="connsiteX113" fmla="*/ 9392405 w 10211637"/>
              <a:gd name="connsiteY113" fmla="*/ 550909 h 4511358"/>
              <a:gd name="connsiteX114" fmla="*/ 9594675 w 10211637"/>
              <a:gd name="connsiteY114" fmla="*/ 550909 h 4511358"/>
              <a:gd name="connsiteX115" fmla="*/ 10053654 w 10211637"/>
              <a:gd name="connsiteY115" fmla="*/ 0 h 4511358"/>
              <a:gd name="connsiteX116" fmla="*/ 10211637 w 10211637"/>
              <a:gd name="connsiteY116" fmla="*/ 0 h 4511358"/>
              <a:gd name="connsiteX117" fmla="*/ 10211637 w 10211637"/>
              <a:gd name="connsiteY117" fmla="*/ 267443 h 4511358"/>
              <a:gd name="connsiteX118" fmla="*/ 10053654 w 10211637"/>
              <a:gd name="connsiteY118" fmla="*/ 267443 h 451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10211637" h="4511358">
                <a:moveTo>
                  <a:pt x="4006658" y="3382286"/>
                </a:moveTo>
                <a:lnTo>
                  <a:pt x="4006658" y="3665752"/>
                </a:lnTo>
                <a:lnTo>
                  <a:pt x="4128143" y="3665752"/>
                </a:lnTo>
                <a:lnTo>
                  <a:pt x="4128143" y="3382286"/>
                </a:lnTo>
                <a:close/>
                <a:moveTo>
                  <a:pt x="2666321" y="3099436"/>
                </a:moveTo>
                <a:lnTo>
                  <a:pt x="3206291" y="3099436"/>
                </a:lnTo>
                <a:lnTo>
                  <a:pt x="3206291" y="3382901"/>
                </a:lnTo>
                <a:lnTo>
                  <a:pt x="2666321" y="3382901"/>
                </a:lnTo>
                <a:close/>
                <a:moveTo>
                  <a:pt x="2328829" y="3099436"/>
                </a:moveTo>
                <a:lnTo>
                  <a:pt x="2544836" y="3099436"/>
                </a:lnTo>
                <a:lnTo>
                  <a:pt x="2544836" y="3382901"/>
                </a:lnTo>
                <a:lnTo>
                  <a:pt x="2328829" y="3382901"/>
                </a:lnTo>
                <a:close/>
                <a:moveTo>
                  <a:pt x="5866870" y="2815867"/>
                </a:moveTo>
                <a:lnTo>
                  <a:pt x="5866870" y="3099333"/>
                </a:lnTo>
                <a:lnTo>
                  <a:pt x="5988355" y="3099333"/>
                </a:lnTo>
                <a:lnTo>
                  <a:pt x="5988355" y="2815867"/>
                </a:lnTo>
                <a:close/>
                <a:moveTo>
                  <a:pt x="6138444" y="2532402"/>
                </a:moveTo>
                <a:lnTo>
                  <a:pt x="6138444" y="2815867"/>
                </a:lnTo>
                <a:lnTo>
                  <a:pt x="6354452" y="2815867"/>
                </a:lnTo>
                <a:lnTo>
                  <a:pt x="6354452" y="2532402"/>
                </a:lnTo>
                <a:close/>
                <a:moveTo>
                  <a:pt x="7935093" y="1968135"/>
                </a:moveTo>
                <a:lnTo>
                  <a:pt x="7935093" y="2248936"/>
                </a:lnTo>
                <a:lnTo>
                  <a:pt x="8132033" y="2248936"/>
                </a:lnTo>
                <a:lnTo>
                  <a:pt x="8132033" y="1968135"/>
                </a:lnTo>
                <a:close/>
                <a:moveTo>
                  <a:pt x="6489572" y="1684772"/>
                </a:moveTo>
                <a:lnTo>
                  <a:pt x="6705580" y="1684772"/>
                </a:lnTo>
                <a:lnTo>
                  <a:pt x="6705580" y="1968238"/>
                </a:lnTo>
                <a:lnTo>
                  <a:pt x="6489572" y="1968238"/>
                </a:lnTo>
                <a:close/>
                <a:moveTo>
                  <a:pt x="7367034" y="1684670"/>
                </a:moveTo>
                <a:lnTo>
                  <a:pt x="7367034" y="1965470"/>
                </a:lnTo>
                <a:lnTo>
                  <a:pt x="7488520" y="1965470"/>
                </a:lnTo>
                <a:lnTo>
                  <a:pt x="7488520" y="1684670"/>
                </a:lnTo>
                <a:close/>
                <a:moveTo>
                  <a:pt x="9474626" y="834375"/>
                </a:moveTo>
                <a:lnTo>
                  <a:pt x="9474626" y="1117738"/>
                </a:lnTo>
                <a:lnTo>
                  <a:pt x="9596111" y="1117738"/>
                </a:lnTo>
                <a:lnTo>
                  <a:pt x="9596111" y="834375"/>
                </a:lnTo>
                <a:close/>
                <a:moveTo>
                  <a:pt x="9594675" y="267443"/>
                </a:moveTo>
                <a:lnTo>
                  <a:pt x="9711445" y="267443"/>
                </a:lnTo>
                <a:lnTo>
                  <a:pt x="9711445" y="550909"/>
                </a:lnTo>
                <a:lnTo>
                  <a:pt x="9932169" y="550909"/>
                </a:lnTo>
                <a:lnTo>
                  <a:pt x="9932169" y="834272"/>
                </a:lnTo>
                <a:lnTo>
                  <a:pt x="10053654" y="834272"/>
                </a:lnTo>
                <a:lnTo>
                  <a:pt x="10053654" y="550909"/>
                </a:lnTo>
                <a:lnTo>
                  <a:pt x="10211534" y="550909"/>
                </a:lnTo>
                <a:lnTo>
                  <a:pt x="10211534" y="4511358"/>
                </a:lnTo>
                <a:lnTo>
                  <a:pt x="1980877" y="4511358"/>
                </a:lnTo>
                <a:lnTo>
                  <a:pt x="1980877" y="4233299"/>
                </a:lnTo>
                <a:lnTo>
                  <a:pt x="1764869" y="4233299"/>
                </a:lnTo>
                <a:lnTo>
                  <a:pt x="1764869" y="4511358"/>
                </a:lnTo>
                <a:lnTo>
                  <a:pt x="1166362" y="4511358"/>
                </a:lnTo>
                <a:lnTo>
                  <a:pt x="1166362" y="4233299"/>
                </a:lnTo>
                <a:lnTo>
                  <a:pt x="1046209" y="4233299"/>
                </a:lnTo>
                <a:lnTo>
                  <a:pt x="1046414" y="4233504"/>
                </a:lnTo>
                <a:lnTo>
                  <a:pt x="1045902" y="4234016"/>
                </a:lnTo>
                <a:lnTo>
                  <a:pt x="1045799" y="4234016"/>
                </a:lnTo>
                <a:lnTo>
                  <a:pt x="1045799" y="4511358"/>
                </a:lnTo>
                <a:lnTo>
                  <a:pt x="0" y="4511358"/>
                </a:lnTo>
                <a:lnTo>
                  <a:pt x="0" y="4233196"/>
                </a:lnTo>
                <a:lnTo>
                  <a:pt x="499269" y="4233196"/>
                </a:lnTo>
                <a:lnTo>
                  <a:pt x="499269" y="3949730"/>
                </a:lnTo>
                <a:lnTo>
                  <a:pt x="722248" y="3949730"/>
                </a:lnTo>
                <a:lnTo>
                  <a:pt x="722248" y="3665649"/>
                </a:lnTo>
                <a:lnTo>
                  <a:pt x="843734" y="3665649"/>
                </a:lnTo>
                <a:lnTo>
                  <a:pt x="843734" y="3949730"/>
                </a:lnTo>
                <a:lnTo>
                  <a:pt x="1382472" y="3949730"/>
                </a:lnTo>
                <a:lnTo>
                  <a:pt x="1382472" y="4233196"/>
                </a:lnTo>
                <a:lnTo>
                  <a:pt x="1503035" y="4233196"/>
                </a:lnTo>
                <a:lnTo>
                  <a:pt x="1503035" y="3949730"/>
                </a:lnTo>
                <a:lnTo>
                  <a:pt x="1753695" y="3949730"/>
                </a:lnTo>
                <a:lnTo>
                  <a:pt x="1753695" y="3665649"/>
                </a:lnTo>
                <a:lnTo>
                  <a:pt x="2450621" y="3665649"/>
                </a:lnTo>
                <a:lnTo>
                  <a:pt x="2450621" y="3949730"/>
                </a:lnTo>
                <a:lnTo>
                  <a:pt x="3012734" y="3949730"/>
                </a:lnTo>
                <a:lnTo>
                  <a:pt x="3012734" y="3666265"/>
                </a:lnTo>
                <a:lnTo>
                  <a:pt x="3559675" y="3666265"/>
                </a:lnTo>
                <a:lnTo>
                  <a:pt x="3559675" y="3382799"/>
                </a:lnTo>
                <a:lnTo>
                  <a:pt x="3327980" y="3382799"/>
                </a:lnTo>
                <a:lnTo>
                  <a:pt x="3327980" y="3099333"/>
                </a:lnTo>
                <a:lnTo>
                  <a:pt x="4214054" y="3099333"/>
                </a:lnTo>
                <a:lnTo>
                  <a:pt x="4214054" y="2815867"/>
                </a:lnTo>
                <a:lnTo>
                  <a:pt x="4754024" y="2815867"/>
                </a:lnTo>
                <a:lnTo>
                  <a:pt x="4754024" y="2532402"/>
                </a:lnTo>
                <a:lnTo>
                  <a:pt x="5295017" y="2532402"/>
                </a:lnTo>
                <a:lnTo>
                  <a:pt x="5295017" y="2815867"/>
                </a:lnTo>
                <a:lnTo>
                  <a:pt x="5644916" y="2815867"/>
                </a:lnTo>
                <a:lnTo>
                  <a:pt x="5644916" y="2248936"/>
                </a:lnTo>
                <a:lnTo>
                  <a:pt x="5860924" y="2248936"/>
                </a:lnTo>
                <a:lnTo>
                  <a:pt x="5860924" y="2532402"/>
                </a:lnTo>
                <a:lnTo>
                  <a:pt x="5982307" y="2532402"/>
                </a:lnTo>
                <a:lnTo>
                  <a:pt x="5982307" y="2248936"/>
                </a:lnTo>
                <a:lnTo>
                  <a:pt x="6522276" y="2248936"/>
                </a:lnTo>
                <a:lnTo>
                  <a:pt x="6522276" y="2532402"/>
                </a:lnTo>
                <a:lnTo>
                  <a:pt x="6643761" y="2532402"/>
                </a:lnTo>
                <a:lnTo>
                  <a:pt x="6643761" y="2248936"/>
                </a:lnTo>
                <a:lnTo>
                  <a:pt x="6965056" y="2248936"/>
                </a:lnTo>
                <a:lnTo>
                  <a:pt x="6965056" y="1968135"/>
                </a:lnTo>
                <a:lnTo>
                  <a:pt x="6827270" y="1968135"/>
                </a:lnTo>
                <a:lnTo>
                  <a:pt x="6827270" y="1684670"/>
                </a:lnTo>
                <a:lnTo>
                  <a:pt x="7105200" y="1684670"/>
                </a:lnTo>
                <a:lnTo>
                  <a:pt x="7105200" y="1401204"/>
                </a:lnTo>
                <a:lnTo>
                  <a:pt x="7226686" y="1401204"/>
                </a:lnTo>
                <a:lnTo>
                  <a:pt x="7226686" y="1684670"/>
                </a:lnTo>
                <a:lnTo>
                  <a:pt x="7366419" y="1684670"/>
                </a:lnTo>
                <a:lnTo>
                  <a:pt x="7366419" y="1401204"/>
                </a:lnTo>
                <a:lnTo>
                  <a:pt x="7906286" y="1401204"/>
                </a:lnTo>
                <a:lnTo>
                  <a:pt x="7906286" y="1684670"/>
                </a:lnTo>
                <a:lnTo>
                  <a:pt x="8347324" y="1684670"/>
                </a:lnTo>
                <a:lnTo>
                  <a:pt x="8347324" y="1401204"/>
                </a:lnTo>
                <a:lnTo>
                  <a:pt x="8132135" y="1401204"/>
                </a:lnTo>
                <a:lnTo>
                  <a:pt x="8132135" y="1117738"/>
                </a:lnTo>
                <a:lnTo>
                  <a:pt x="8934759" y="1117738"/>
                </a:lnTo>
                <a:lnTo>
                  <a:pt x="8934759" y="834272"/>
                </a:lnTo>
                <a:lnTo>
                  <a:pt x="9392405" y="834272"/>
                </a:lnTo>
                <a:lnTo>
                  <a:pt x="9392405" y="550909"/>
                </a:lnTo>
                <a:lnTo>
                  <a:pt x="9594675" y="550909"/>
                </a:lnTo>
                <a:close/>
                <a:moveTo>
                  <a:pt x="10053654" y="0"/>
                </a:moveTo>
                <a:lnTo>
                  <a:pt x="10211637" y="0"/>
                </a:lnTo>
                <a:lnTo>
                  <a:pt x="10211637" y="267443"/>
                </a:lnTo>
                <a:lnTo>
                  <a:pt x="10053654" y="267443"/>
                </a:lnTo>
                <a:close/>
              </a:path>
            </a:pathLst>
          </a:custGeom>
          <a:solidFill>
            <a:schemeClr val="accent1"/>
          </a:solidFill>
          <a:ln>
            <a:noFill/>
          </a:ln>
        </p:spPr>
        <p:txBody>
          <a:bodyPr vert="horz" wrap="square" lIns="0" tIns="4680000" rIns="360000" bIns="0" spcCol="180000" rtlCol="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spcBef>
                <a:spcPts val="600"/>
              </a:spcBef>
              <a:buFont typeface="Arial" panose="020B0604020202020204" pitchFamily="34" charset="0"/>
              <a:buChar char="​"/>
            </a:pPr>
            <a:endParaRPr lang="en-GB" sz="1400">
              <a:solidFill>
                <a:srgbClr val="FFFF00"/>
              </a:solidFill>
            </a:endParaRPr>
          </a:p>
        </p:txBody>
      </p:sp>
    </p:spTree>
    <p:extLst>
      <p:ext uri="{BB962C8B-B14F-4D97-AF65-F5344CB8AC3E}">
        <p14:creationId xmlns:p14="http://schemas.microsoft.com/office/powerpoint/2010/main" val="49941268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 Ansprechpartner_rundes Bild">
    <p:spTree>
      <p:nvGrpSpPr>
        <p:cNvPr id="1" name=""/>
        <p:cNvGrpSpPr/>
        <p:nvPr/>
      </p:nvGrpSpPr>
      <p:grpSpPr>
        <a:xfrm>
          <a:off x="0" y="0"/>
          <a:ext cx="0" cy="0"/>
          <a:chOff x="0" y="0"/>
          <a:chExt cx="0" cy="0"/>
        </a:xfrm>
      </p:grpSpPr>
      <p:sp>
        <p:nvSpPr>
          <p:cNvPr id="3" name="Ellipse 2">
            <a:extLst>
              <a:ext uri="{FF2B5EF4-FFF2-40B4-BE49-F238E27FC236}">
                <a16:creationId xmlns:a16="http://schemas.microsoft.com/office/drawing/2014/main" id="{6C971089-E1E5-8070-7507-5A66802493CB}"/>
              </a:ext>
            </a:extLst>
          </p:cNvPr>
          <p:cNvSpPr>
            <a:spLocks noChangeAspect="1"/>
          </p:cNvSpPr>
          <p:nvPr/>
        </p:nvSpPr>
        <p:spPr bwMode="gray">
          <a:xfrm>
            <a:off x="334962" y="1421313"/>
            <a:ext cx="2038411" cy="2038411"/>
          </a:xfrm>
          <a:prstGeom prst="ellipse">
            <a:avLst/>
          </a:prstGeom>
          <a:solidFill>
            <a:schemeClr val="bg1"/>
          </a:solidFill>
          <a:ln w="6350">
            <a:solidFill>
              <a:srgbClr val="A2A2A2"/>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lstStyle/>
          <a:p>
            <a:pPr algn="ctr">
              <a:spcBef>
                <a:spcPts val="600"/>
              </a:spcBef>
            </a:pPr>
            <a:endParaRPr lang="de-DE" sz="1400" err="1">
              <a:solidFill>
                <a:schemeClr val="tx1"/>
              </a:solidFill>
            </a:endParaRPr>
          </a:p>
        </p:txBody>
      </p:sp>
      <p:sp>
        <p:nvSpPr>
          <p:cNvPr id="14" name="Topline zum Thema der Folie">
            <a:extLst>
              <a:ext uri="{FF2B5EF4-FFF2-40B4-BE49-F238E27FC236}">
                <a16:creationId xmlns:a16="http://schemas.microsoft.com/office/drawing/2014/main" id="{0C4E0573-A6EB-4BC2-9908-8F676FA947CD}"/>
              </a:ext>
            </a:extLst>
          </p:cNvPr>
          <p:cNvSpPr>
            <a:spLocks noGrp="1"/>
          </p:cNvSpPr>
          <p:nvPr>
            <p:ph type="body" sz="quarter" idx="27"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2" name="Folientitel: Ansprechperson">
            <a:extLst>
              <a:ext uri="{FF2B5EF4-FFF2-40B4-BE49-F238E27FC236}">
                <a16:creationId xmlns:a16="http://schemas.microsoft.com/office/drawing/2014/main" id="{BE518EBC-09E0-4F1C-8C34-EC4CE33DC11B}"/>
              </a:ext>
            </a:extLst>
          </p:cNvPr>
          <p:cNvSpPr>
            <a:spLocks noGrp="1"/>
          </p:cNvSpPr>
          <p:nvPr>
            <p:ph type="title" hasCustomPrompt="1"/>
          </p:nvPr>
        </p:nvSpPr>
        <p:spPr bwMode="gray"/>
        <p:txBody>
          <a:bodyPr/>
          <a:lstStyle>
            <a:lvl1pPr>
              <a:defRPr/>
            </a:lvl1pPr>
          </a:lstStyle>
          <a:p>
            <a:r>
              <a:rPr lang="de-DE"/>
              <a:t>Ansprechpartner</a:t>
            </a:r>
          </a:p>
        </p:txBody>
      </p:sp>
      <p:sp>
        <p:nvSpPr>
          <p:cNvPr id="12" name="Bildplatzhalter für ein Foto der Ansprechperson">
            <a:extLst>
              <a:ext uri="{FF2B5EF4-FFF2-40B4-BE49-F238E27FC236}">
                <a16:creationId xmlns:a16="http://schemas.microsoft.com/office/drawing/2014/main" id="{FD3D5CC2-24CE-47D6-BFB7-F37930276FA9}"/>
              </a:ext>
            </a:extLst>
          </p:cNvPr>
          <p:cNvSpPr>
            <a:spLocks noGrp="1" noChangeAspect="1"/>
          </p:cNvSpPr>
          <p:nvPr>
            <p:ph type="pic" sz="quarter" idx="13"/>
          </p:nvPr>
        </p:nvSpPr>
        <p:spPr bwMode="gray">
          <a:xfrm>
            <a:off x="436168" y="1522519"/>
            <a:ext cx="1836000" cy="1836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400"/>
            </a:lvl1pPr>
          </a:lstStyle>
          <a:p>
            <a:r>
              <a:rPr lang="de-DE"/>
              <a:t>Bild durch Klicken auf Symbol hinzufügen</a:t>
            </a:r>
          </a:p>
        </p:txBody>
      </p:sp>
      <p:sp>
        <p:nvSpPr>
          <p:cNvPr id="6" name="Vollständiger Name der Ansprechperson">
            <a:extLst>
              <a:ext uri="{FF2B5EF4-FFF2-40B4-BE49-F238E27FC236}">
                <a16:creationId xmlns:a16="http://schemas.microsoft.com/office/drawing/2014/main" id="{5058A97E-32FE-45F1-A8B9-E377CECFC505}"/>
              </a:ext>
            </a:extLst>
          </p:cNvPr>
          <p:cNvSpPr>
            <a:spLocks noGrp="1"/>
          </p:cNvSpPr>
          <p:nvPr>
            <p:ph type="body" sz="quarter" idx="19" hasCustomPrompt="1"/>
          </p:nvPr>
        </p:nvSpPr>
        <p:spPr bwMode="gray">
          <a:xfrm>
            <a:off x="2705052" y="1421313"/>
            <a:ext cx="3213148" cy="900000"/>
          </a:xfrm>
        </p:spPr>
        <p:txBody>
          <a:bodyPr anchor="b"/>
          <a:lstStyle>
            <a:lvl1pPr>
              <a:lnSpc>
                <a:spcPct val="100000"/>
              </a:lnSpc>
              <a:spcBef>
                <a:spcPts val="0"/>
              </a:spcBef>
              <a:defRPr sz="1400" b="1">
                <a:latin typeface="+mj-lt"/>
              </a:defRPr>
            </a:lvl1pPr>
          </a:lstStyle>
          <a:p>
            <a:pPr lvl="0"/>
            <a:r>
              <a:rPr lang="de-DE"/>
              <a:t>Name</a:t>
            </a:r>
          </a:p>
        </p:txBody>
      </p:sp>
      <p:sp>
        <p:nvSpPr>
          <p:cNvPr id="13" name="Berufstitel der Ansprechperson">
            <a:extLst>
              <a:ext uri="{FF2B5EF4-FFF2-40B4-BE49-F238E27FC236}">
                <a16:creationId xmlns:a16="http://schemas.microsoft.com/office/drawing/2014/main" id="{B45FAEFB-7B82-46B5-8AA7-13A934BB89C2}"/>
              </a:ext>
            </a:extLst>
          </p:cNvPr>
          <p:cNvSpPr>
            <a:spLocks noGrp="1"/>
          </p:cNvSpPr>
          <p:nvPr>
            <p:ph type="body" sz="quarter" idx="20" hasCustomPrompt="1"/>
          </p:nvPr>
        </p:nvSpPr>
        <p:spPr bwMode="gray">
          <a:xfrm>
            <a:off x="2705052" y="2583751"/>
            <a:ext cx="3213148" cy="1172273"/>
          </a:xfrm>
        </p:spPr>
        <p:txBody>
          <a:bodyPr anchor="t"/>
          <a:lstStyle>
            <a:lvl1pPr defTabSz="504025">
              <a:lnSpc>
                <a:spcPct val="90000"/>
              </a:lnSpc>
              <a:spcBef>
                <a:spcPts val="300"/>
              </a:spcBef>
              <a:defRPr sz="1400"/>
            </a:lvl1pPr>
          </a:lstStyle>
          <a:p>
            <a:pPr lvl="0"/>
            <a:r>
              <a:rPr lang="de-DE"/>
              <a:t>Berufstitel</a:t>
            </a:r>
          </a:p>
        </p:txBody>
      </p:sp>
      <p:sp>
        <p:nvSpPr>
          <p:cNvPr id="25" name="Überschrift Tätigkeitsschwerpunkte">
            <a:extLst>
              <a:ext uri="{FF2B5EF4-FFF2-40B4-BE49-F238E27FC236}">
                <a16:creationId xmlns:a16="http://schemas.microsoft.com/office/drawing/2014/main" id="{9BB2F4F3-B958-4B8B-ACA3-C5E8EC089DCB}"/>
              </a:ext>
            </a:extLst>
          </p:cNvPr>
          <p:cNvSpPr>
            <a:spLocks noGrp="1"/>
          </p:cNvSpPr>
          <p:nvPr>
            <p:ph type="body" sz="quarter" idx="25" hasCustomPrompt="1"/>
          </p:nvPr>
        </p:nvSpPr>
        <p:spPr bwMode="gray">
          <a:xfrm>
            <a:off x="6273801" y="1421322"/>
            <a:ext cx="5583232" cy="250825"/>
          </a:xfrm>
        </p:spPr>
        <p:txBody>
          <a:bodyPr/>
          <a:lstStyle>
            <a:lvl1pPr>
              <a:lnSpc>
                <a:spcPct val="100000"/>
              </a:lnSpc>
              <a:spcBef>
                <a:spcPts val="0"/>
              </a:spcBef>
              <a:defRPr sz="1400" b="1">
                <a:latin typeface="+mj-lt"/>
              </a:defRPr>
            </a:lvl1pPr>
            <a:lvl2pPr>
              <a:defRPr sz="1200"/>
            </a:lvl2pPr>
            <a:lvl3pPr>
              <a:defRPr sz="1200"/>
            </a:lvl3pPr>
            <a:lvl4pPr>
              <a:defRPr sz="1200"/>
            </a:lvl4pPr>
            <a:lvl5pPr>
              <a:defRPr sz="1200"/>
            </a:lvl5pPr>
          </a:lstStyle>
          <a:p>
            <a:pPr lvl="0"/>
            <a:r>
              <a:rPr lang="de-DE"/>
              <a:t>Tätigkeitsschwerpunkte</a:t>
            </a:r>
          </a:p>
        </p:txBody>
      </p:sp>
      <p:sp>
        <p:nvSpPr>
          <p:cNvPr id="20" name="Beschreibung der Tätigkeitsschwerpunkte">
            <a:extLst>
              <a:ext uri="{FF2B5EF4-FFF2-40B4-BE49-F238E27FC236}">
                <a16:creationId xmlns:a16="http://schemas.microsoft.com/office/drawing/2014/main" id="{528626A4-9ED4-432D-82E2-098898355E0E}"/>
              </a:ext>
            </a:extLst>
          </p:cNvPr>
          <p:cNvSpPr>
            <a:spLocks noGrp="1"/>
          </p:cNvSpPr>
          <p:nvPr>
            <p:ph type="body" sz="quarter" idx="22"/>
          </p:nvPr>
        </p:nvSpPr>
        <p:spPr bwMode="gray">
          <a:xfrm>
            <a:off x="6273801" y="1781175"/>
            <a:ext cx="5583232" cy="1974850"/>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26" name="Überschrift Branchenexpertise">
            <a:extLst>
              <a:ext uri="{FF2B5EF4-FFF2-40B4-BE49-F238E27FC236}">
                <a16:creationId xmlns:a16="http://schemas.microsoft.com/office/drawing/2014/main" id="{634E07E0-AD78-4224-A46A-6BFF954FD047}"/>
              </a:ext>
            </a:extLst>
          </p:cNvPr>
          <p:cNvSpPr>
            <a:spLocks noGrp="1"/>
          </p:cNvSpPr>
          <p:nvPr>
            <p:ph type="body" sz="quarter" idx="26" hasCustomPrompt="1"/>
          </p:nvPr>
        </p:nvSpPr>
        <p:spPr bwMode="gray">
          <a:xfrm>
            <a:off x="6273801" y="3965577"/>
            <a:ext cx="5583232" cy="250825"/>
          </a:xfrm>
        </p:spPr>
        <p:txBody>
          <a:bodyPr/>
          <a:lstStyle>
            <a:lvl1pPr>
              <a:lnSpc>
                <a:spcPct val="100000"/>
              </a:lnSpc>
              <a:spcBef>
                <a:spcPts val="0"/>
              </a:spcBef>
              <a:defRPr sz="1400" b="1">
                <a:latin typeface="+mj-lt"/>
              </a:defRPr>
            </a:lvl1pPr>
            <a:lvl2pPr>
              <a:defRPr sz="1200"/>
            </a:lvl2pPr>
            <a:lvl3pPr>
              <a:defRPr sz="1200"/>
            </a:lvl3pPr>
            <a:lvl4pPr>
              <a:defRPr sz="1200"/>
            </a:lvl4pPr>
            <a:lvl5pPr>
              <a:defRPr sz="1200"/>
            </a:lvl5pPr>
          </a:lstStyle>
          <a:p>
            <a:pPr lvl="0"/>
            <a:r>
              <a:rPr lang="de-DE"/>
              <a:t>Branchenexpertise</a:t>
            </a:r>
          </a:p>
        </p:txBody>
      </p:sp>
      <p:sp>
        <p:nvSpPr>
          <p:cNvPr id="24" name="Beschreibung der Branchenexpertise">
            <a:extLst>
              <a:ext uri="{FF2B5EF4-FFF2-40B4-BE49-F238E27FC236}">
                <a16:creationId xmlns:a16="http://schemas.microsoft.com/office/drawing/2014/main" id="{DB5F8A97-EE56-4874-94E5-52853E49A02F}"/>
              </a:ext>
            </a:extLst>
          </p:cNvPr>
          <p:cNvSpPr>
            <a:spLocks noGrp="1"/>
          </p:cNvSpPr>
          <p:nvPr>
            <p:ph type="body" sz="quarter" idx="24"/>
          </p:nvPr>
        </p:nvSpPr>
        <p:spPr bwMode="gray">
          <a:xfrm>
            <a:off x="6273801" y="4333875"/>
            <a:ext cx="5583232" cy="1974850"/>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Fußzeilenplatzhalter">
            <a:extLst>
              <a:ext uri="{FF2B5EF4-FFF2-40B4-BE49-F238E27FC236}">
                <a16:creationId xmlns:a16="http://schemas.microsoft.com/office/drawing/2014/main" id="{202E5930-5888-3AAB-DD88-7DE8C45CDCC7}"/>
              </a:ext>
            </a:extLst>
          </p:cNvPr>
          <p:cNvSpPr>
            <a:spLocks noGrp="1"/>
          </p:cNvSpPr>
          <p:nvPr>
            <p:ph type="ftr" sz="quarter" idx="28"/>
          </p:nvPr>
        </p:nvSpPr>
        <p:spPr bwMode="gray"/>
        <p:txBody>
          <a:bodyPr/>
          <a:lstStyle>
            <a:lvl1pPr algn="r">
              <a:defRPr/>
            </a:lvl1pPr>
          </a:lstStyle>
          <a:p>
            <a:r>
              <a:rPr lang="de-DE"/>
              <a:t>RSM Ebner Stolz | </a:t>
            </a:r>
          </a:p>
        </p:txBody>
      </p:sp>
      <p:sp>
        <p:nvSpPr>
          <p:cNvPr id="7" name="Foliennummernplatzhalter">
            <a:extLst>
              <a:ext uri="{FF2B5EF4-FFF2-40B4-BE49-F238E27FC236}">
                <a16:creationId xmlns:a16="http://schemas.microsoft.com/office/drawing/2014/main" id="{E346BDE8-44B2-4669-A38D-4C94803FA6BA}"/>
              </a:ext>
            </a:extLst>
          </p:cNvPr>
          <p:cNvSpPr>
            <a:spLocks noGrp="1"/>
          </p:cNvSpPr>
          <p:nvPr>
            <p:ph type="sldNum" sz="quarter" idx="29"/>
          </p:nvPr>
        </p:nvSpPr>
        <p:spPr bwMode="gray"/>
        <p:txBody>
          <a:bodyPr/>
          <a:lstStyle/>
          <a:p>
            <a:fld id="{3EB8E712-AC45-4B59-B554-2A5176B5D356}" type="slidenum">
              <a:rPr lang="de-DE" smtClean="0"/>
              <a:pPr/>
              <a:t>‹Nr.›</a:t>
            </a:fld>
            <a:endParaRPr lang="de-DE"/>
          </a:p>
        </p:txBody>
      </p:sp>
      <p:grpSp>
        <p:nvGrpSpPr>
          <p:cNvPr id="5" name="Gruppieren 4">
            <a:extLst>
              <a:ext uri="{FF2B5EF4-FFF2-40B4-BE49-F238E27FC236}">
                <a16:creationId xmlns:a16="http://schemas.microsoft.com/office/drawing/2014/main" id="{F1E92AD4-7BDB-AF3A-F40C-D850FAC2B169}"/>
              </a:ext>
            </a:extLst>
          </p:cNvPr>
          <p:cNvGrpSpPr/>
          <p:nvPr/>
        </p:nvGrpSpPr>
        <p:grpSpPr>
          <a:xfrm flipH="1">
            <a:off x="2299407" y="2368518"/>
            <a:ext cx="3617206" cy="144000"/>
            <a:chOff x="-1279686" y="2240987"/>
            <a:chExt cx="3617206" cy="144000"/>
          </a:xfrm>
          <a:solidFill>
            <a:schemeClr val="accent1"/>
          </a:solidFill>
        </p:grpSpPr>
        <p:cxnSp>
          <p:nvCxnSpPr>
            <p:cNvPr id="8" name="Gerader Verbinder 7">
              <a:extLst>
                <a:ext uri="{FF2B5EF4-FFF2-40B4-BE49-F238E27FC236}">
                  <a16:creationId xmlns:a16="http://schemas.microsoft.com/office/drawing/2014/main" id="{C019B648-74B6-76E1-56F0-837417B45EFE}"/>
                </a:ext>
              </a:extLst>
            </p:cNvPr>
            <p:cNvCxnSpPr>
              <a:cxnSpLocks/>
            </p:cNvCxnSpPr>
            <p:nvPr/>
          </p:nvCxnSpPr>
          <p:spPr bwMode="gray">
            <a:xfrm>
              <a:off x="-1279686" y="2312987"/>
              <a:ext cx="3477402" cy="1"/>
            </a:xfrm>
            <a:prstGeom prst="line">
              <a:avLst/>
            </a:prstGeom>
            <a:grpFill/>
            <a:ln w="9525">
              <a:solidFill>
                <a:srgbClr val="A2A2A2"/>
              </a:solidFill>
            </a:ln>
          </p:spPr>
          <p:style>
            <a:lnRef idx="1">
              <a:schemeClr val="accent1"/>
            </a:lnRef>
            <a:fillRef idx="0">
              <a:schemeClr val="accent1"/>
            </a:fillRef>
            <a:effectRef idx="0">
              <a:schemeClr val="accent1"/>
            </a:effectRef>
            <a:fontRef idx="minor">
              <a:schemeClr val="tx1"/>
            </a:fontRef>
          </p:style>
        </p:cxnSp>
        <p:sp>
          <p:nvSpPr>
            <p:cNvPr id="9" name="Ellipse 8">
              <a:extLst>
                <a:ext uri="{FF2B5EF4-FFF2-40B4-BE49-F238E27FC236}">
                  <a16:creationId xmlns:a16="http://schemas.microsoft.com/office/drawing/2014/main" id="{4C8D72AC-7E2A-B5CF-0112-1DC38C3BD650}"/>
                </a:ext>
              </a:extLst>
            </p:cNvPr>
            <p:cNvSpPr>
              <a:spLocks noChangeAspect="1"/>
            </p:cNvSpPr>
            <p:nvPr/>
          </p:nvSpPr>
          <p:spPr bwMode="gray">
            <a:xfrm>
              <a:off x="2193520" y="2240987"/>
              <a:ext cx="144000" cy="14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noAutofit/>
            </a:bodyPr>
            <a:lstStyle/>
            <a:p>
              <a:pPr marL="0" marR="0" lvl="0" indent="0" algn="ctr" defTabSz="457200" rtl="0" eaLnBrk="1" fontAlgn="auto" latinLnBrk="0" hangingPunct="1">
                <a:lnSpc>
                  <a:spcPct val="100000"/>
                </a:lnSpc>
                <a:spcBef>
                  <a:spcPts val="600"/>
                </a:spcBef>
                <a:spcAft>
                  <a:spcPts val="0"/>
                </a:spcAft>
                <a:buClrTx/>
                <a:buSzTx/>
                <a:buFontTx/>
                <a:buNone/>
                <a:tabLst/>
                <a:defRPr/>
              </a:pPr>
              <a:endParaRPr kumimoji="0" lang="de-DE" sz="1400" b="0" i="0" u="none" strike="noStrike" kern="1200" cap="none" spc="0" normalizeH="0" baseline="0" noProof="0" err="1">
                <a:ln>
                  <a:noFill/>
                </a:ln>
                <a:solidFill>
                  <a:srgbClr val="3B3B3B"/>
                </a:solidFill>
                <a:effectLst/>
                <a:uLnTx/>
                <a:uFillTx/>
                <a:latin typeface="Segoe UI"/>
                <a:ea typeface="+mn-ea"/>
                <a:cs typeface="+mn-cs"/>
              </a:endParaRPr>
            </a:p>
          </p:txBody>
        </p:sp>
      </p:grpSp>
    </p:spTree>
    <p:extLst>
      <p:ext uri="{BB962C8B-B14F-4D97-AF65-F5344CB8AC3E}">
        <p14:creationId xmlns:p14="http://schemas.microsoft.com/office/powerpoint/2010/main" val="3683281890"/>
      </p:ext>
    </p:extLst>
  </p:cSld>
  <p:clrMapOvr>
    <a:masterClrMapping/>
  </p:clrMapOvr>
  <p:extLst>
    <p:ext uri="{DCECCB84-F9BA-43D5-87BE-67443E8EF086}">
      <p15:sldGuideLst xmlns:p15="http://schemas.microsoft.com/office/powerpoint/2012/main">
        <p15:guide id="1" pos="3727" userDrawn="1">
          <p15:clr>
            <a:srgbClr val="FBAE40"/>
          </p15:clr>
        </p15:guide>
        <p15:guide id="2" pos="395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2 Ansprechpartner_rundes Bild">
    <p:spTree>
      <p:nvGrpSpPr>
        <p:cNvPr id="1" name=""/>
        <p:cNvGrpSpPr/>
        <p:nvPr/>
      </p:nvGrpSpPr>
      <p:grpSpPr>
        <a:xfrm>
          <a:off x="0" y="0"/>
          <a:ext cx="0" cy="0"/>
          <a:chOff x="0" y="0"/>
          <a:chExt cx="0" cy="0"/>
        </a:xfrm>
      </p:grpSpPr>
      <p:sp>
        <p:nvSpPr>
          <p:cNvPr id="5" name="Ellipse 4">
            <a:extLst>
              <a:ext uri="{FF2B5EF4-FFF2-40B4-BE49-F238E27FC236}">
                <a16:creationId xmlns:a16="http://schemas.microsoft.com/office/drawing/2014/main" id="{1D2F5655-3C4B-4AB2-CF52-BF02F9E6F447}"/>
              </a:ext>
            </a:extLst>
          </p:cNvPr>
          <p:cNvSpPr>
            <a:spLocks noChangeAspect="1"/>
          </p:cNvSpPr>
          <p:nvPr/>
        </p:nvSpPr>
        <p:spPr bwMode="gray">
          <a:xfrm>
            <a:off x="6820757" y="1430132"/>
            <a:ext cx="1476000" cy="1476000"/>
          </a:xfrm>
          <a:prstGeom prst="ellipse">
            <a:avLst/>
          </a:prstGeom>
          <a:solidFill>
            <a:schemeClr val="bg1"/>
          </a:solidFill>
          <a:ln w="6350">
            <a:solidFill>
              <a:srgbClr val="A2A2A2"/>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lstStyle/>
          <a:p>
            <a:pPr algn="ctr"/>
            <a:endParaRPr lang="de-DE" err="1">
              <a:solidFill>
                <a:schemeClr val="tx1"/>
              </a:solidFill>
            </a:endParaRPr>
          </a:p>
        </p:txBody>
      </p:sp>
      <p:sp>
        <p:nvSpPr>
          <p:cNvPr id="6" name="Ellipse 5">
            <a:extLst>
              <a:ext uri="{FF2B5EF4-FFF2-40B4-BE49-F238E27FC236}">
                <a16:creationId xmlns:a16="http://schemas.microsoft.com/office/drawing/2014/main" id="{6397FB70-93B4-C8F0-0BC7-915E22B34D23}"/>
              </a:ext>
            </a:extLst>
          </p:cNvPr>
          <p:cNvSpPr>
            <a:spLocks noChangeAspect="1"/>
          </p:cNvSpPr>
          <p:nvPr/>
        </p:nvSpPr>
        <p:spPr bwMode="gray">
          <a:xfrm>
            <a:off x="969722" y="1430132"/>
            <a:ext cx="1476000" cy="1476000"/>
          </a:xfrm>
          <a:prstGeom prst="ellipse">
            <a:avLst/>
          </a:prstGeom>
          <a:solidFill>
            <a:schemeClr val="bg1"/>
          </a:solidFill>
          <a:ln w="6350">
            <a:solidFill>
              <a:srgbClr val="A2A2A2"/>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lstStyle/>
          <a:p>
            <a:pPr algn="ctr"/>
            <a:endParaRPr lang="de-DE" err="1">
              <a:solidFill>
                <a:schemeClr val="tx1"/>
              </a:solidFill>
            </a:endParaRPr>
          </a:p>
        </p:txBody>
      </p:sp>
      <p:sp>
        <p:nvSpPr>
          <p:cNvPr id="21" name="Topline zum Thema der Folie">
            <a:extLst>
              <a:ext uri="{FF2B5EF4-FFF2-40B4-BE49-F238E27FC236}">
                <a16:creationId xmlns:a16="http://schemas.microsoft.com/office/drawing/2014/main" id="{653001D0-E682-44A0-9763-82DDD020A75B}"/>
              </a:ext>
            </a:extLst>
          </p:cNvPr>
          <p:cNvSpPr>
            <a:spLocks noGrp="1"/>
          </p:cNvSpPr>
          <p:nvPr>
            <p:ph type="body" sz="quarter" idx="37"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2" name="Folientitel: Ansprechpersonen (2)">
            <a:extLst>
              <a:ext uri="{FF2B5EF4-FFF2-40B4-BE49-F238E27FC236}">
                <a16:creationId xmlns:a16="http://schemas.microsoft.com/office/drawing/2014/main" id="{BE518EBC-09E0-4F1C-8C34-EC4CE33DC11B}"/>
              </a:ext>
            </a:extLst>
          </p:cNvPr>
          <p:cNvSpPr>
            <a:spLocks noGrp="1"/>
          </p:cNvSpPr>
          <p:nvPr>
            <p:ph type="title" hasCustomPrompt="1"/>
          </p:nvPr>
        </p:nvSpPr>
        <p:spPr bwMode="gray"/>
        <p:txBody>
          <a:bodyPr/>
          <a:lstStyle>
            <a:lvl1pPr>
              <a:defRPr/>
            </a:lvl1pPr>
          </a:lstStyle>
          <a:p>
            <a:r>
              <a:rPr lang="de-DE"/>
              <a:t>Ansprechpartner</a:t>
            </a:r>
          </a:p>
        </p:txBody>
      </p:sp>
      <p:sp>
        <p:nvSpPr>
          <p:cNvPr id="12" name="Bildplatzhalter für ein Foto der ersten Ansprechperson">
            <a:extLst>
              <a:ext uri="{FF2B5EF4-FFF2-40B4-BE49-F238E27FC236}">
                <a16:creationId xmlns:a16="http://schemas.microsoft.com/office/drawing/2014/main" id="{FD3D5CC2-24CE-47D6-BFB7-F37930276FA9}"/>
              </a:ext>
            </a:extLst>
          </p:cNvPr>
          <p:cNvSpPr>
            <a:spLocks noGrp="1" noChangeAspect="1"/>
          </p:cNvSpPr>
          <p:nvPr>
            <p:ph type="pic" sz="quarter" idx="13"/>
          </p:nvPr>
        </p:nvSpPr>
        <p:spPr bwMode="gray">
          <a:xfrm>
            <a:off x="1050459" y="1510869"/>
            <a:ext cx="1314526" cy="1314526"/>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400"/>
            </a:lvl1pPr>
          </a:lstStyle>
          <a:p>
            <a:r>
              <a:rPr lang="de-DE"/>
              <a:t>Bild durch Klicken auf Symbol hinzufügen</a:t>
            </a:r>
          </a:p>
        </p:txBody>
      </p:sp>
      <p:sp>
        <p:nvSpPr>
          <p:cNvPr id="8" name="Vollständiger Name der ersten Ansprechperson">
            <a:extLst>
              <a:ext uri="{FF2B5EF4-FFF2-40B4-BE49-F238E27FC236}">
                <a16:creationId xmlns:a16="http://schemas.microsoft.com/office/drawing/2014/main" id="{5B312ED7-D06E-445E-9E62-DD108E7E5E76}"/>
              </a:ext>
            </a:extLst>
          </p:cNvPr>
          <p:cNvSpPr>
            <a:spLocks noGrp="1"/>
          </p:cNvSpPr>
          <p:nvPr>
            <p:ph type="body" sz="quarter" idx="20" hasCustomPrompt="1"/>
          </p:nvPr>
        </p:nvSpPr>
        <p:spPr bwMode="gray">
          <a:xfrm>
            <a:off x="3260481" y="1421313"/>
            <a:ext cx="2746904" cy="648000"/>
          </a:xfrm>
        </p:spPr>
        <p:txBody>
          <a:bodyPr anchor="b"/>
          <a:lstStyle>
            <a:lvl1pPr>
              <a:lnSpc>
                <a:spcPct val="100000"/>
              </a:lnSpc>
              <a:spcBef>
                <a:spcPts val="0"/>
              </a:spcBef>
              <a:defRPr sz="1400" b="1">
                <a:latin typeface="+mn-lt"/>
              </a:defRPr>
            </a:lvl1pPr>
          </a:lstStyle>
          <a:p>
            <a:pPr lvl="0"/>
            <a:r>
              <a:rPr lang="de-DE"/>
              <a:t>Name</a:t>
            </a:r>
          </a:p>
        </p:txBody>
      </p:sp>
      <p:sp>
        <p:nvSpPr>
          <p:cNvPr id="11" name="Berufstitel der ersten Ansprechperson">
            <a:extLst>
              <a:ext uri="{FF2B5EF4-FFF2-40B4-BE49-F238E27FC236}">
                <a16:creationId xmlns:a16="http://schemas.microsoft.com/office/drawing/2014/main" id="{E2EBB918-4E53-4B6E-BF77-C2F8F24C280F}"/>
              </a:ext>
            </a:extLst>
          </p:cNvPr>
          <p:cNvSpPr>
            <a:spLocks noGrp="1"/>
          </p:cNvSpPr>
          <p:nvPr>
            <p:ph type="body" sz="quarter" idx="21" hasCustomPrompt="1"/>
          </p:nvPr>
        </p:nvSpPr>
        <p:spPr bwMode="gray">
          <a:xfrm>
            <a:off x="3260481" y="2266950"/>
            <a:ext cx="2746904" cy="1085850"/>
          </a:xfrm>
        </p:spPr>
        <p:txBody>
          <a:bodyPr anchor="t"/>
          <a:lstStyle>
            <a:lvl1pPr defTabSz="504025">
              <a:lnSpc>
                <a:spcPct val="90000"/>
              </a:lnSpc>
              <a:spcBef>
                <a:spcPts val="400"/>
              </a:spcBef>
              <a:defRPr sz="1400"/>
            </a:lvl1pPr>
          </a:lstStyle>
          <a:p>
            <a:pPr lvl="0"/>
            <a:r>
              <a:rPr lang="de-DE"/>
              <a:t>Berufstitel</a:t>
            </a:r>
          </a:p>
          <a:p>
            <a:pPr lvl="0"/>
            <a:endParaRPr lang="de-DE"/>
          </a:p>
        </p:txBody>
      </p:sp>
      <p:sp>
        <p:nvSpPr>
          <p:cNvPr id="27" name="Überschrift Tätigkeitsschwerpunkte der ersten Ansprechperson">
            <a:extLst>
              <a:ext uri="{FF2B5EF4-FFF2-40B4-BE49-F238E27FC236}">
                <a16:creationId xmlns:a16="http://schemas.microsoft.com/office/drawing/2014/main" id="{46A1434A-7F4B-4B9A-B991-5F200F1D9161}"/>
              </a:ext>
            </a:extLst>
          </p:cNvPr>
          <p:cNvSpPr>
            <a:spLocks noGrp="1"/>
          </p:cNvSpPr>
          <p:nvPr>
            <p:ph type="body" sz="quarter" idx="34" hasCustomPrompt="1"/>
          </p:nvPr>
        </p:nvSpPr>
        <p:spPr bwMode="gray">
          <a:xfrm>
            <a:off x="334963" y="3855467"/>
            <a:ext cx="2745518" cy="210457"/>
          </a:xfrm>
        </p:spPr>
        <p:txBody>
          <a:bodyPr/>
          <a:lstStyle>
            <a:lvl1pPr>
              <a:lnSpc>
                <a:spcPct val="100000"/>
              </a:lnSpc>
              <a:spcBef>
                <a:spcPts val="0"/>
              </a:spcBef>
              <a:defRPr sz="1400" b="1">
                <a:latin typeface="+mn-lt"/>
              </a:defRPr>
            </a:lvl1pPr>
            <a:lvl2pPr>
              <a:defRPr sz="1200"/>
            </a:lvl2pPr>
            <a:lvl3pPr>
              <a:defRPr sz="1200"/>
            </a:lvl3pPr>
            <a:lvl4pPr>
              <a:defRPr sz="1200"/>
            </a:lvl4pPr>
            <a:lvl5pPr>
              <a:defRPr sz="1200"/>
            </a:lvl5pPr>
          </a:lstStyle>
          <a:p>
            <a:pPr lvl="0"/>
            <a:r>
              <a:rPr lang="de-DE"/>
              <a:t>Tätigkeitsschwerpunkte</a:t>
            </a:r>
          </a:p>
        </p:txBody>
      </p:sp>
      <p:sp>
        <p:nvSpPr>
          <p:cNvPr id="18" name="Beschreibung der Tätigkeitsschwerpunkte der ersten Ansprechperson">
            <a:extLst>
              <a:ext uri="{FF2B5EF4-FFF2-40B4-BE49-F238E27FC236}">
                <a16:creationId xmlns:a16="http://schemas.microsoft.com/office/drawing/2014/main" id="{13AEF0C1-73A6-4046-BDCD-E85DC37B6026}"/>
              </a:ext>
            </a:extLst>
          </p:cNvPr>
          <p:cNvSpPr>
            <a:spLocks noGrp="1"/>
          </p:cNvSpPr>
          <p:nvPr>
            <p:ph type="body" sz="quarter" idx="25"/>
          </p:nvPr>
        </p:nvSpPr>
        <p:spPr bwMode="gray">
          <a:xfrm>
            <a:off x="334963" y="4216401"/>
            <a:ext cx="2745518" cy="2092324"/>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28" name="Überschrift Branchenexpertise der ersten Ansprechperson">
            <a:extLst>
              <a:ext uri="{FF2B5EF4-FFF2-40B4-BE49-F238E27FC236}">
                <a16:creationId xmlns:a16="http://schemas.microsoft.com/office/drawing/2014/main" id="{369766BB-5EFE-4D13-9578-DAF1BCF665E1}"/>
              </a:ext>
            </a:extLst>
          </p:cNvPr>
          <p:cNvSpPr>
            <a:spLocks noGrp="1"/>
          </p:cNvSpPr>
          <p:nvPr>
            <p:ph type="body" sz="quarter" idx="26" hasCustomPrompt="1"/>
          </p:nvPr>
        </p:nvSpPr>
        <p:spPr bwMode="gray">
          <a:xfrm>
            <a:off x="3260481" y="3855467"/>
            <a:ext cx="2745518" cy="210457"/>
          </a:xfrm>
        </p:spPr>
        <p:txBody>
          <a:bodyPr/>
          <a:lstStyle>
            <a:lvl1pPr>
              <a:lnSpc>
                <a:spcPct val="100000"/>
              </a:lnSpc>
              <a:spcBef>
                <a:spcPts val="0"/>
              </a:spcBef>
              <a:defRPr sz="1400" b="1">
                <a:latin typeface="+mn-lt"/>
              </a:defRPr>
            </a:lvl1pPr>
            <a:lvl2pPr>
              <a:defRPr sz="1200"/>
            </a:lvl2pPr>
            <a:lvl3pPr>
              <a:defRPr sz="1200"/>
            </a:lvl3pPr>
            <a:lvl4pPr>
              <a:defRPr sz="1200"/>
            </a:lvl4pPr>
            <a:lvl5pPr>
              <a:defRPr sz="1200"/>
            </a:lvl5pPr>
          </a:lstStyle>
          <a:p>
            <a:pPr lvl="0"/>
            <a:r>
              <a:rPr lang="de-DE"/>
              <a:t>Branchenexpertise</a:t>
            </a:r>
          </a:p>
        </p:txBody>
      </p:sp>
      <p:sp>
        <p:nvSpPr>
          <p:cNvPr id="20" name="Beschreibung der Branchenexpertise der ersten Ansprechperson">
            <a:extLst>
              <a:ext uri="{FF2B5EF4-FFF2-40B4-BE49-F238E27FC236}">
                <a16:creationId xmlns:a16="http://schemas.microsoft.com/office/drawing/2014/main" id="{24C76637-DEB0-406C-9DEC-78ACED2A3274}"/>
              </a:ext>
            </a:extLst>
          </p:cNvPr>
          <p:cNvSpPr>
            <a:spLocks noGrp="1"/>
          </p:cNvSpPr>
          <p:nvPr>
            <p:ph type="body" sz="quarter" idx="27"/>
          </p:nvPr>
        </p:nvSpPr>
        <p:spPr bwMode="gray">
          <a:xfrm>
            <a:off x="3260481" y="4216401"/>
            <a:ext cx="2745518" cy="2092324"/>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Bildplatzhalter für ein Foto der zweiten Ansprechperson">
            <a:extLst>
              <a:ext uri="{FF2B5EF4-FFF2-40B4-BE49-F238E27FC236}">
                <a16:creationId xmlns:a16="http://schemas.microsoft.com/office/drawing/2014/main" id="{134FC7FB-A63F-4313-8419-ED940CBEC600}"/>
              </a:ext>
            </a:extLst>
          </p:cNvPr>
          <p:cNvSpPr>
            <a:spLocks noGrp="1" noChangeAspect="1"/>
          </p:cNvSpPr>
          <p:nvPr>
            <p:ph type="pic" sz="quarter" idx="18"/>
          </p:nvPr>
        </p:nvSpPr>
        <p:spPr bwMode="gray">
          <a:xfrm>
            <a:off x="6901494" y="1510869"/>
            <a:ext cx="1314526" cy="1314526"/>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400"/>
            </a:lvl1pPr>
          </a:lstStyle>
          <a:p>
            <a:r>
              <a:rPr lang="de-DE"/>
              <a:t>Bild durch Klicken auf Symbol hinzufügen</a:t>
            </a:r>
          </a:p>
        </p:txBody>
      </p:sp>
      <p:sp>
        <p:nvSpPr>
          <p:cNvPr id="15" name="Vollständiger Name der zweiten Ansprechperson">
            <a:extLst>
              <a:ext uri="{FF2B5EF4-FFF2-40B4-BE49-F238E27FC236}">
                <a16:creationId xmlns:a16="http://schemas.microsoft.com/office/drawing/2014/main" id="{4370760C-1295-4A00-A429-EF67ED69885B}"/>
              </a:ext>
            </a:extLst>
          </p:cNvPr>
          <p:cNvSpPr>
            <a:spLocks noGrp="1"/>
          </p:cNvSpPr>
          <p:nvPr>
            <p:ph type="body" sz="quarter" idx="22" hasCustomPrompt="1"/>
          </p:nvPr>
        </p:nvSpPr>
        <p:spPr bwMode="gray">
          <a:xfrm>
            <a:off x="9111516" y="1421313"/>
            <a:ext cx="2745520" cy="648000"/>
          </a:xfrm>
        </p:spPr>
        <p:txBody>
          <a:bodyPr anchor="b"/>
          <a:lstStyle>
            <a:lvl1pPr>
              <a:lnSpc>
                <a:spcPct val="100000"/>
              </a:lnSpc>
              <a:spcBef>
                <a:spcPts val="0"/>
              </a:spcBef>
              <a:defRPr sz="1400" b="1">
                <a:latin typeface="+mn-lt"/>
              </a:defRPr>
            </a:lvl1pPr>
          </a:lstStyle>
          <a:p>
            <a:pPr lvl="0"/>
            <a:r>
              <a:rPr lang="de-DE"/>
              <a:t>Name</a:t>
            </a:r>
          </a:p>
        </p:txBody>
      </p:sp>
      <p:sp>
        <p:nvSpPr>
          <p:cNvPr id="16" name="Berufstitel der zweiten Ansprechperson">
            <a:extLst>
              <a:ext uri="{FF2B5EF4-FFF2-40B4-BE49-F238E27FC236}">
                <a16:creationId xmlns:a16="http://schemas.microsoft.com/office/drawing/2014/main" id="{F69320CE-A849-4B53-94EE-3F5F464CAC3C}"/>
              </a:ext>
            </a:extLst>
          </p:cNvPr>
          <p:cNvSpPr>
            <a:spLocks noGrp="1"/>
          </p:cNvSpPr>
          <p:nvPr>
            <p:ph type="body" sz="quarter" idx="23" hasCustomPrompt="1"/>
          </p:nvPr>
        </p:nvSpPr>
        <p:spPr bwMode="gray">
          <a:xfrm>
            <a:off x="9111516" y="2266950"/>
            <a:ext cx="2745520" cy="1085850"/>
          </a:xfrm>
        </p:spPr>
        <p:txBody>
          <a:bodyPr anchor="t"/>
          <a:lstStyle>
            <a:lvl1pPr defTabSz="504025">
              <a:lnSpc>
                <a:spcPct val="90000"/>
              </a:lnSpc>
              <a:spcBef>
                <a:spcPts val="400"/>
              </a:spcBef>
              <a:defRPr sz="1400"/>
            </a:lvl1pPr>
          </a:lstStyle>
          <a:p>
            <a:pPr lvl="0"/>
            <a:r>
              <a:rPr lang="de-DE"/>
              <a:t>Berufstitel</a:t>
            </a:r>
          </a:p>
          <a:p>
            <a:pPr lvl="0"/>
            <a:endParaRPr lang="de-DE"/>
          </a:p>
        </p:txBody>
      </p:sp>
      <p:sp>
        <p:nvSpPr>
          <p:cNvPr id="29" name="Überschrift Tätigkeitsschwerpunkte der zweiten Ansprechperson">
            <a:extLst>
              <a:ext uri="{FF2B5EF4-FFF2-40B4-BE49-F238E27FC236}">
                <a16:creationId xmlns:a16="http://schemas.microsoft.com/office/drawing/2014/main" id="{DAD36A55-80D9-44B4-A047-AAB934E3D8D9}"/>
              </a:ext>
            </a:extLst>
          </p:cNvPr>
          <p:cNvSpPr>
            <a:spLocks noGrp="1"/>
          </p:cNvSpPr>
          <p:nvPr>
            <p:ph type="body" sz="quarter" idx="35" hasCustomPrompt="1"/>
          </p:nvPr>
        </p:nvSpPr>
        <p:spPr bwMode="gray">
          <a:xfrm>
            <a:off x="6185999" y="3855467"/>
            <a:ext cx="2745518" cy="210457"/>
          </a:xfrm>
        </p:spPr>
        <p:txBody>
          <a:bodyPr/>
          <a:lstStyle>
            <a:lvl1pPr>
              <a:lnSpc>
                <a:spcPct val="100000"/>
              </a:lnSpc>
              <a:spcBef>
                <a:spcPts val="0"/>
              </a:spcBef>
              <a:defRPr sz="1400" b="1">
                <a:latin typeface="+mn-lt"/>
              </a:defRPr>
            </a:lvl1pPr>
            <a:lvl2pPr>
              <a:defRPr sz="1200"/>
            </a:lvl2pPr>
            <a:lvl3pPr>
              <a:defRPr sz="1200"/>
            </a:lvl3pPr>
            <a:lvl4pPr>
              <a:defRPr sz="1200"/>
            </a:lvl4pPr>
            <a:lvl5pPr>
              <a:defRPr sz="1200"/>
            </a:lvl5pPr>
          </a:lstStyle>
          <a:p>
            <a:pPr lvl="0"/>
            <a:r>
              <a:rPr lang="de-DE"/>
              <a:t>Tätigkeitsschwerpunkte</a:t>
            </a:r>
          </a:p>
        </p:txBody>
      </p:sp>
      <p:sp>
        <p:nvSpPr>
          <p:cNvPr id="23" name="Beschreibung der Tätigkeitsschwerpunkte der zweiten Ansprechperson">
            <a:extLst>
              <a:ext uri="{FF2B5EF4-FFF2-40B4-BE49-F238E27FC236}">
                <a16:creationId xmlns:a16="http://schemas.microsoft.com/office/drawing/2014/main" id="{6D8EEEED-5BF1-4B8F-A5CF-3FDF2A1B4E7C}"/>
              </a:ext>
            </a:extLst>
          </p:cNvPr>
          <p:cNvSpPr>
            <a:spLocks noGrp="1"/>
          </p:cNvSpPr>
          <p:nvPr>
            <p:ph type="body" sz="quarter" idx="30"/>
          </p:nvPr>
        </p:nvSpPr>
        <p:spPr bwMode="gray">
          <a:xfrm>
            <a:off x="6185998" y="4216401"/>
            <a:ext cx="2745518" cy="2092324"/>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0" name="Überschrift Branchenexpertise der zweiten Ansprechperson">
            <a:extLst>
              <a:ext uri="{FF2B5EF4-FFF2-40B4-BE49-F238E27FC236}">
                <a16:creationId xmlns:a16="http://schemas.microsoft.com/office/drawing/2014/main" id="{ACEFAD1D-9679-4022-BAF4-A58751980311}"/>
              </a:ext>
            </a:extLst>
          </p:cNvPr>
          <p:cNvSpPr>
            <a:spLocks noGrp="1"/>
          </p:cNvSpPr>
          <p:nvPr>
            <p:ph type="body" sz="quarter" idx="36" hasCustomPrompt="1"/>
          </p:nvPr>
        </p:nvSpPr>
        <p:spPr bwMode="gray">
          <a:xfrm>
            <a:off x="9111517" y="3855467"/>
            <a:ext cx="2745518" cy="210457"/>
          </a:xfrm>
        </p:spPr>
        <p:txBody>
          <a:bodyPr/>
          <a:lstStyle>
            <a:lvl1pPr>
              <a:lnSpc>
                <a:spcPct val="100000"/>
              </a:lnSpc>
              <a:spcBef>
                <a:spcPts val="0"/>
              </a:spcBef>
              <a:defRPr sz="1400" b="1">
                <a:latin typeface="+mn-lt"/>
              </a:defRPr>
            </a:lvl1pPr>
            <a:lvl2pPr>
              <a:defRPr sz="1200"/>
            </a:lvl2pPr>
            <a:lvl3pPr>
              <a:defRPr sz="1200"/>
            </a:lvl3pPr>
            <a:lvl4pPr>
              <a:defRPr sz="1200"/>
            </a:lvl4pPr>
            <a:lvl5pPr>
              <a:defRPr sz="1200"/>
            </a:lvl5pPr>
          </a:lstStyle>
          <a:p>
            <a:pPr lvl="0"/>
            <a:r>
              <a:rPr lang="de-DE"/>
              <a:t>Branchenexpertise</a:t>
            </a:r>
          </a:p>
        </p:txBody>
      </p:sp>
      <p:sp>
        <p:nvSpPr>
          <p:cNvPr id="24" name="Beschreibung der Branchenexpertise der zweiten Ansprechperson">
            <a:extLst>
              <a:ext uri="{FF2B5EF4-FFF2-40B4-BE49-F238E27FC236}">
                <a16:creationId xmlns:a16="http://schemas.microsoft.com/office/drawing/2014/main" id="{6EAE99CE-1DBB-4011-9359-722055723AAE}"/>
              </a:ext>
            </a:extLst>
          </p:cNvPr>
          <p:cNvSpPr>
            <a:spLocks noGrp="1"/>
          </p:cNvSpPr>
          <p:nvPr>
            <p:ph type="body" sz="quarter" idx="31"/>
          </p:nvPr>
        </p:nvSpPr>
        <p:spPr bwMode="gray">
          <a:xfrm>
            <a:off x="9111516" y="4216401"/>
            <a:ext cx="2745518" cy="2092324"/>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 name="Fußzeilenplatzhalter">
            <a:extLst>
              <a:ext uri="{FF2B5EF4-FFF2-40B4-BE49-F238E27FC236}">
                <a16:creationId xmlns:a16="http://schemas.microsoft.com/office/drawing/2014/main" id="{03BC3A00-6CCD-45CC-E9D0-C175F2430E09}"/>
              </a:ext>
            </a:extLst>
          </p:cNvPr>
          <p:cNvSpPr>
            <a:spLocks noGrp="1"/>
          </p:cNvSpPr>
          <p:nvPr>
            <p:ph type="ftr" sz="quarter" idx="38"/>
          </p:nvPr>
        </p:nvSpPr>
        <p:spPr bwMode="gray"/>
        <p:txBody>
          <a:bodyPr/>
          <a:lstStyle>
            <a:lvl1pPr algn="r">
              <a:defRPr/>
            </a:lvl1pPr>
          </a:lstStyle>
          <a:p>
            <a:r>
              <a:rPr lang="de-DE"/>
              <a:t>RSM Ebner Stolz | </a:t>
            </a:r>
          </a:p>
        </p:txBody>
      </p:sp>
      <p:sp>
        <p:nvSpPr>
          <p:cNvPr id="4" name="Foliennummernplatzhalter">
            <a:extLst>
              <a:ext uri="{FF2B5EF4-FFF2-40B4-BE49-F238E27FC236}">
                <a16:creationId xmlns:a16="http://schemas.microsoft.com/office/drawing/2014/main" id="{F046AB5B-6F8F-F553-D641-DC48E689961D}"/>
              </a:ext>
            </a:extLst>
          </p:cNvPr>
          <p:cNvSpPr>
            <a:spLocks noGrp="1"/>
          </p:cNvSpPr>
          <p:nvPr>
            <p:ph type="sldNum" sz="quarter" idx="39"/>
          </p:nvPr>
        </p:nvSpPr>
        <p:spPr bwMode="gray"/>
        <p:txBody>
          <a:bodyPr/>
          <a:lstStyle/>
          <a:p>
            <a:fld id="{3EB8E712-AC45-4B59-B554-2A5176B5D356}" type="slidenum">
              <a:rPr lang="de-DE" smtClean="0"/>
              <a:pPr/>
              <a:t>‹Nr.›</a:t>
            </a:fld>
            <a:endParaRPr lang="de-DE"/>
          </a:p>
        </p:txBody>
      </p:sp>
      <p:grpSp>
        <p:nvGrpSpPr>
          <p:cNvPr id="26" name="Gruppieren 25">
            <a:extLst>
              <a:ext uri="{FF2B5EF4-FFF2-40B4-BE49-F238E27FC236}">
                <a16:creationId xmlns:a16="http://schemas.microsoft.com/office/drawing/2014/main" id="{8407E4CD-76EF-CBD7-BE51-D6C570C9C906}"/>
              </a:ext>
            </a:extLst>
          </p:cNvPr>
          <p:cNvGrpSpPr/>
          <p:nvPr/>
        </p:nvGrpSpPr>
        <p:grpSpPr>
          <a:xfrm>
            <a:off x="2388651" y="2109004"/>
            <a:ext cx="3618734" cy="118256"/>
            <a:chOff x="2388651" y="2100185"/>
            <a:chExt cx="3618734" cy="118256"/>
          </a:xfrm>
        </p:grpSpPr>
        <p:cxnSp>
          <p:nvCxnSpPr>
            <p:cNvPr id="10" name="Gerader Verbinder 9">
              <a:extLst>
                <a:ext uri="{FF2B5EF4-FFF2-40B4-BE49-F238E27FC236}">
                  <a16:creationId xmlns:a16="http://schemas.microsoft.com/office/drawing/2014/main" id="{B192A63C-B993-A631-E285-59716FE84257}"/>
                </a:ext>
              </a:extLst>
            </p:cNvPr>
            <p:cNvCxnSpPr>
              <a:cxnSpLocks/>
            </p:cNvCxnSpPr>
            <p:nvPr/>
          </p:nvCxnSpPr>
          <p:spPr bwMode="gray">
            <a:xfrm flipH="1">
              <a:off x="2506907" y="2159313"/>
              <a:ext cx="3500478" cy="0"/>
            </a:xfrm>
            <a:prstGeom prst="line">
              <a:avLst/>
            </a:prstGeom>
            <a:solidFill>
              <a:schemeClr val="accent2"/>
            </a:solidFill>
            <a:ln w="9525">
              <a:solidFill>
                <a:srgbClr val="A2A2A2"/>
              </a:solidFill>
            </a:ln>
          </p:spPr>
          <p:style>
            <a:lnRef idx="1">
              <a:schemeClr val="accent1"/>
            </a:lnRef>
            <a:fillRef idx="0">
              <a:schemeClr val="accent1"/>
            </a:fillRef>
            <a:effectRef idx="0">
              <a:schemeClr val="accent1"/>
            </a:effectRef>
            <a:fontRef idx="minor">
              <a:schemeClr val="tx1"/>
            </a:fontRef>
          </p:style>
        </p:cxnSp>
        <p:sp>
          <p:nvSpPr>
            <p:cNvPr id="13" name="Ellipse 12">
              <a:extLst>
                <a:ext uri="{FF2B5EF4-FFF2-40B4-BE49-F238E27FC236}">
                  <a16:creationId xmlns:a16="http://schemas.microsoft.com/office/drawing/2014/main" id="{9B97D8EA-DA73-1966-759E-6FB96937F1EE}"/>
                </a:ext>
              </a:extLst>
            </p:cNvPr>
            <p:cNvSpPr>
              <a:spLocks noChangeAspect="1"/>
            </p:cNvSpPr>
            <p:nvPr/>
          </p:nvSpPr>
          <p:spPr bwMode="gray">
            <a:xfrm flipH="1">
              <a:off x="2388651" y="2100185"/>
              <a:ext cx="118256" cy="1182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noAutofit/>
            </a:bodyPr>
            <a:lstStyle/>
            <a:p>
              <a:pPr algn="ctr"/>
              <a:endParaRPr lang="de-DE" err="1">
                <a:solidFill>
                  <a:schemeClr val="tx1"/>
                </a:solidFill>
              </a:endParaRPr>
            </a:p>
          </p:txBody>
        </p:sp>
      </p:grpSp>
      <p:grpSp>
        <p:nvGrpSpPr>
          <p:cNvPr id="31" name="Gruppieren 30">
            <a:extLst>
              <a:ext uri="{FF2B5EF4-FFF2-40B4-BE49-F238E27FC236}">
                <a16:creationId xmlns:a16="http://schemas.microsoft.com/office/drawing/2014/main" id="{410B8351-0097-2120-9E62-F3F9FE3441C7}"/>
              </a:ext>
            </a:extLst>
          </p:cNvPr>
          <p:cNvGrpSpPr/>
          <p:nvPr/>
        </p:nvGrpSpPr>
        <p:grpSpPr>
          <a:xfrm>
            <a:off x="8236715" y="2109004"/>
            <a:ext cx="3618734" cy="118256"/>
            <a:chOff x="2388651" y="2100185"/>
            <a:chExt cx="3618734" cy="118256"/>
          </a:xfrm>
        </p:grpSpPr>
        <p:cxnSp>
          <p:nvCxnSpPr>
            <p:cNvPr id="32" name="Gerader Verbinder 31">
              <a:extLst>
                <a:ext uri="{FF2B5EF4-FFF2-40B4-BE49-F238E27FC236}">
                  <a16:creationId xmlns:a16="http://schemas.microsoft.com/office/drawing/2014/main" id="{45F17409-D8F0-400E-62A1-4AC7704304F5}"/>
                </a:ext>
              </a:extLst>
            </p:cNvPr>
            <p:cNvCxnSpPr>
              <a:cxnSpLocks/>
            </p:cNvCxnSpPr>
            <p:nvPr/>
          </p:nvCxnSpPr>
          <p:spPr bwMode="gray">
            <a:xfrm flipH="1">
              <a:off x="2506907" y="2159313"/>
              <a:ext cx="3500478" cy="0"/>
            </a:xfrm>
            <a:prstGeom prst="line">
              <a:avLst/>
            </a:prstGeom>
            <a:solidFill>
              <a:schemeClr val="accent2"/>
            </a:solidFill>
            <a:ln w="9525">
              <a:solidFill>
                <a:srgbClr val="A2A2A2"/>
              </a:solidFill>
            </a:ln>
          </p:spPr>
          <p:style>
            <a:lnRef idx="1">
              <a:schemeClr val="accent1"/>
            </a:lnRef>
            <a:fillRef idx="0">
              <a:schemeClr val="accent1"/>
            </a:fillRef>
            <a:effectRef idx="0">
              <a:schemeClr val="accent1"/>
            </a:effectRef>
            <a:fontRef idx="minor">
              <a:schemeClr val="tx1"/>
            </a:fontRef>
          </p:style>
        </p:cxnSp>
        <p:sp>
          <p:nvSpPr>
            <p:cNvPr id="33" name="Ellipse 32">
              <a:extLst>
                <a:ext uri="{FF2B5EF4-FFF2-40B4-BE49-F238E27FC236}">
                  <a16:creationId xmlns:a16="http://schemas.microsoft.com/office/drawing/2014/main" id="{1F2CC458-520D-D1AF-FF84-B96F7D4511D0}"/>
                </a:ext>
              </a:extLst>
            </p:cNvPr>
            <p:cNvSpPr>
              <a:spLocks noChangeAspect="1"/>
            </p:cNvSpPr>
            <p:nvPr/>
          </p:nvSpPr>
          <p:spPr bwMode="gray">
            <a:xfrm flipH="1">
              <a:off x="2388651" y="2100185"/>
              <a:ext cx="118256" cy="1182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noAutofit/>
            </a:bodyPr>
            <a:lstStyle/>
            <a:p>
              <a:pPr algn="ctr"/>
              <a:endParaRPr lang="de-DE" err="1">
                <a:solidFill>
                  <a:schemeClr val="tx1"/>
                </a:solidFill>
              </a:endParaRPr>
            </a:p>
          </p:txBody>
        </p:sp>
      </p:grpSp>
    </p:spTree>
    <p:extLst>
      <p:ext uri="{BB962C8B-B14F-4D97-AF65-F5344CB8AC3E}">
        <p14:creationId xmlns:p14="http://schemas.microsoft.com/office/powerpoint/2010/main" val="51256521"/>
      </p:ext>
    </p:extLst>
  </p:cSld>
  <p:clrMapOvr>
    <a:masterClrMapping/>
  </p:clrMapOvr>
  <p:extLst>
    <p:ext uri="{DCECCB84-F9BA-43D5-87BE-67443E8EF086}">
      <p15:sldGuideLst xmlns:p15="http://schemas.microsoft.com/office/powerpoint/2012/main">
        <p15:guide id="1" pos="3785" userDrawn="1">
          <p15:clr>
            <a:srgbClr val="FBAE40"/>
          </p15:clr>
        </p15:guide>
        <p15:guide id="2" pos="3895" userDrawn="1">
          <p15:clr>
            <a:srgbClr val="FBAE40"/>
          </p15:clr>
        </p15:guide>
        <p15:guide id="3" pos="2049" userDrawn="1">
          <p15:clr>
            <a:srgbClr val="FBAE40"/>
          </p15:clr>
        </p15:guide>
        <p15:guide id="4" pos="1946" userDrawn="1">
          <p15:clr>
            <a:srgbClr val="FBAE40"/>
          </p15:clr>
        </p15:guide>
        <p15:guide id="5" pos="5633" userDrawn="1">
          <p15:clr>
            <a:srgbClr val="FBAE40"/>
          </p15:clr>
        </p15:guide>
        <p15:guide id="6" pos="5737"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 Ansprechpartner_rundes Bild">
    <p:spTree>
      <p:nvGrpSpPr>
        <p:cNvPr id="1" name=""/>
        <p:cNvGrpSpPr/>
        <p:nvPr/>
      </p:nvGrpSpPr>
      <p:grpSpPr>
        <a:xfrm>
          <a:off x="0" y="0"/>
          <a:ext cx="0" cy="0"/>
          <a:chOff x="0" y="0"/>
          <a:chExt cx="0" cy="0"/>
        </a:xfrm>
      </p:grpSpPr>
      <p:sp>
        <p:nvSpPr>
          <p:cNvPr id="7" name="Ellipse 6">
            <a:extLst>
              <a:ext uri="{FF2B5EF4-FFF2-40B4-BE49-F238E27FC236}">
                <a16:creationId xmlns:a16="http://schemas.microsoft.com/office/drawing/2014/main" id="{016C1428-206B-543D-B8E0-BB7A95DE263D}"/>
              </a:ext>
            </a:extLst>
          </p:cNvPr>
          <p:cNvSpPr>
            <a:spLocks noChangeAspect="1"/>
          </p:cNvSpPr>
          <p:nvPr/>
        </p:nvSpPr>
        <p:spPr bwMode="gray">
          <a:xfrm>
            <a:off x="5394008" y="1422104"/>
            <a:ext cx="1404000" cy="1391049"/>
          </a:xfrm>
          <a:prstGeom prst="ellipse">
            <a:avLst/>
          </a:prstGeom>
          <a:solidFill>
            <a:schemeClr val="bg1"/>
          </a:solidFill>
          <a:ln w="6350">
            <a:solidFill>
              <a:srgbClr val="A2A2A2"/>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lstStyle/>
          <a:p>
            <a:pPr algn="ctr"/>
            <a:endParaRPr lang="de-DE" err="1">
              <a:solidFill>
                <a:schemeClr val="tx1"/>
              </a:solidFill>
            </a:endParaRPr>
          </a:p>
        </p:txBody>
      </p:sp>
      <p:sp>
        <p:nvSpPr>
          <p:cNvPr id="8" name="Ellipse 7">
            <a:extLst>
              <a:ext uri="{FF2B5EF4-FFF2-40B4-BE49-F238E27FC236}">
                <a16:creationId xmlns:a16="http://schemas.microsoft.com/office/drawing/2014/main" id="{319AF19C-CE47-5741-1BDB-D4468138EB1D}"/>
              </a:ext>
            </a:extLst>
          </p:cNvPr>
          <p:cNvSpPr>
            <a:spLocks noChangeAspect="1"/>
          </p:cNvSpPr>
          <p:nvPr/>
        </p:nvSpPr>
        <p:spPr bwMode="gray">
          <a:xfrm>
            <a:off x="9278929" y="1409787"/>
            <a:ext cx="1404000" cy="1391049"/>
          </a:xfrm>
          <a:prstGeom prst="ellipse">
            <a:avLst/>
          </a:prstGeom>
          <a:solidFill>
            <a:schemeClr val="bg1"/>
          </a:solidFill>
          <a:ln w="6350">
            <a:solidFill>
              <a:srgbClr val="A2A2A2"/>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lstStyle/>
          <a:p>
            <a:pPr algn="ctr"/>
            <a:endParaRPr lang="de-DE" err="1">
              <a:solidFill>
                <a:schemeClr val="tx1"/>
              </a:solidFill>
            </a:endParaRPr>
          </a:p>
        </p:txBody>
      </p:sp>
      <p:sp>
        <p:nvSpPr>
          <p:cNvPr id="6" name="Ellipse 5">
            <a:extLst>
              <a:ext uri="{FF2B5EF4-FFF2-40B4-BE49-F238E27FC236}">
                <a16:creationId xmlns:a16="http://schemas.microsoft.com/office/drawing/2014/main" id="{4F59D1B4-CB30-C43C-7247-8CCB1D13B904}"/>
              </a:ext>
            </a:extLst>
          </p:cNvPr>
          <p:cNvSpPr>
            <a:spLocks noChangeAspect="1"/>
          </p:cNvSpPr>
          <p:nvPr/>
        </p:nvSpPr>
        <p:spPr bwMode="gray">
          <a:xfrm>
            <a:off x="1509067" y="1422104"/>
            <a:ext cx="1404000" cy="1391049"/>
          </a:xfrm>
          <a:prstGeom prst="ellipse">
            <a:avLst/>
          </a:prstGeom>
          <a:solidFill>
            <a:schemeClr val="bg1"/>
          </a:solidFill>
          <a:ln w="6350">
            <a:solidFill>
              <a:srgbClr val="A2A2A2"/>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lstStyle/>
          <a:p>
            <a:pPr algn="ctr"/>
            <a:endParaRPr lang="de-DE" err="1">
              <a:solidFill>
                <a:schemeClr val="tx1"/>
              </a:solidFill>
            </a:endParaRPr>
          </a:p>
        </p:txBody>
      </p:sp>
      <p:sp>
        <p:nvSpPr>
          <p:cNvPr id="15" name="Topline zum Thema der Folie">
            <a:extLst>
              <a:ext uri="{FF2B5EF4-FFF2-40B4-BE49-F238E27FC236}">
                <a16:creationId xmlns:a16="http://schemas.microsoft.com/office/drawing/2014/main" id="{49B99261-C5F7-4A2D-BD0B-60DE87F87DB2}"/>
              </a:ext>
            </a:extLst>
          </p:cNvPr>
          <p:cNvSpPr>
            <a:spLocks noGrp="1"/>
          </p:cNvSpPr>
          <p:nvPr>
            <p:ph type="body" sz="quarter" idx="27"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2" name="Folientitel: Ansprechpartner (3)">
            <a:extLst>
              <a:ext uri="{FF2B5EF4-FFF2-40B4-BE49-F238E27FC236}">
                <a16:creationId xmlns:a16="http://schemas.microsoft.com/office/drawing/2014/main" id="{BE518EBC-09E0-4F1C-8C34-EC4CE33DC11B}"/>
              </a:ext>
            </a:extLst>
          </p:cNvPr>
          <p:cNvSpPr>
            <a:spLocks noGrp="1"/>
          </p:cNvSpPr>
          <p:nvPr>
            <p:ph type="title" hasCustomPrompt="1"/>
          </p:nvPr>
        </p:nvSpPr>
        <p:spPr bwMode="gray"/>
        <p:txBody>
          <a:bodyPr/>
          <a:lstStyle>
            <a:lvl1pPr>
              <a:defRPr/>
            </a:lvl1pPr>
          </a:lstStyle>
          <a:p>
            <a:r>
              <a:rPr lang="de-DE"/>
              <a:t>Ansprechpartner</a:t>
            </a:r>
          </a:p>
        </p:txBody>
      </p:sp>
      <p:sp>
        <p:nvSpPr>
          <p:cNvPr id="12" name="Bildplatzhalter für ein Foto der ersten Ansprechperson">
            <a:extLst>
              <a:ext uri="{FF2B5EF4-FFF2-40B4-BE49-F238E27FC236}">
                <a16:creationId xmlns:a16="http://schemas.microsoft.com/office/drawing/2014/main" id="{FD3D5CC2-24CE-47D6-BFB7-F37930276FA9}"/>
              </a:ext>
            </a:extLst>
          </p:cNvPr>
          <p:cNvSpPr>
            <a:spLocks noGrp="1" noChangeAspect="1"/>
          </p:cNvSpPr>
          <p:nvPr>
            <p:ph type="pic" sz="quarter" idx="13"/>
          </p:nvPr>
        </p:nvSpPr>
        <p:spPr bwMode="gray">
          <a:xfrm>
            <a:off x="1599067" y="1505628"/>
            <a:ext cx="1224000" cy="1224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400"/>
            </a:lvl1pPr>
          </a:lstStyle>
          <a:p>
            <a:r>
              <a:rPr lang="de-DE"/>
              <a:t>Bild durch Klicken auf Symbol hinzufügen</a:t>
            </a:r>
          </a:p>
        </p:txBody>
      </p:sp>
      <p:sp>
        <p:nvSpPr>
          <p:cNvPr id="10" name="Bildplatzhalter für ein Foto der zweiten Ansprechperson">
            <a:extLst>
              <a:ext uri="{FF2B5EF4-FFF2-40B4-BE49-F238E27FC236}">
                <a16:creationId xmlns:a16="http://schemas.microsoft.com/office/drawing/2014/main" id="{55734A20-DA7F-40DF-A077-2F2DA4450FAE}"/>
              </a:ext>
            </a:extLst>
          </p:cNvPr>
          <p:cNvSpPr>
            <a:spLocks noGrp="1" noChangeAspect="1"/>
          </p:cNvSpPr>
          <p:nvPr>
            <p:ph type="pic" sz="quarter" idx="19"/>
          </p:nvPr>
        </p:nvSpPr>
        <p:spPr bwMode="gray">
          <a:xfrm>
            <a:off x="5484008" y="1505628"/>
            <a:ext cx="1224000" cy="1224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400"/>
            </a:lvl1pPr>
          </a:lstStyle>
          <a:p>
            <a:r>
              <a:rPr lang="de-DE"/>
              <a:t>Bild durch Klicken auf Symbol hinzufügen</a:t>
            </a:r>
          </a:p>
        </p:txBody>
      </p:sp>
      <p:sp>
        <p:nvSpPr>
          <p:cNvPr id="9" name="Bildplatzhalter für ein Foto der dritten Ansprechperson">
            <a:extLst>
              <a:ext uri="{FF2B5EF4-FFF2-40B4-BE49-F238E27FC236}">
                <a16:creationId xmlns:a16="http://schemas.microsoft.com/office/drawing/2014/main" id="{134FC7FB-A63F-4313-8419-ED940CBEC600}"/>
              </a:ext>
            </a:extLst>
          </p:cNvPr>
          <p:cNvSpPr>
            <a:spLocks noGrp="1" noChangeAspect="1"/>
          </p:cNvSpPr>
          <p:nvPr>
            <p:ph type="pic" sz="quarter" idx="18"/>
          </p:nvPr>
        </p:nvSpPr>
        <p:spPr bwMode="gray">
          <a:xfrm>
            <a:off x="9368929" y="1493311"/>
            <a:ext cx="1224000" cy="1224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400"/>
            </a:lvl1pPr>
          </a:lstStyle>
          <a:p>
            <a:r>
              <a:rPr lang="de-DE"/>
              <a:t>Bild durch Klicken auf Symbol hinzufügen</a:t>
            </a:r>
          </a:p>
        </p:txBody>
      </p:sp>
      <p:sp>
        <p:nvSpPr>
          <p:cNvPr id="13" name="Vollständiger Name der ersten Ansprechperson">
            <a:extLst>
              <a:ext uri="{FF2B5EF4-FFF2-40B4-BE49-F238E27FC236}">
                <a16:creationId xmlns:a16="http://schemas.microsoft.com/office/drawing/2014/main" id="{E1979426-09E8-4788-B30B-ED6D7303314B}"/>
              </a:ext>
            </a:extLst>
          </p:cNvPr>
          <p:cNvSpPr>
            <a:spLocks noGrp="1"/>
          </p:cNvSpPr>
          <p:nvPr>
            <p:ph type="body" sz="quarter" idx="21" hasCustomPrompt="1"/>
          </p:nvPr>
        </p:nvSpPr>
        <p:spPr bwMode="gray">
          <a:xfrm>
            <a:off x="334962" y="3033553"/>
            <a:ext cx="3752219" cy="257398"/>
          </a:xfrm>
        </p:spPr>
        <p:txBody>
          <a:bodyPr anchor="b"/>
          <a:lstStyle>
            <a:lvl1pPr>
              <a:lnSpc>
                <a:spcPct val="100000"/>
              </a:lnSpc>
              <a:spcBef>
                <a:spcPts val="0"/>
              </a:spcBef>
              <a:defRPr sz="1400" b="1">
                <a:latin typeface="+mj-lt"/>
              </a:defRPr>
            </a:lvl1pPr>
          </a:lstStyle>
          <a:p>
            <a:pPr lvl="0"/>
            <a:r>
              <a:rPr lang="de-DE"/>
              <a:t>Name</a:t>
            </a:r>
          </a:p>
        </p:txBody>
      </p:sp>
      <p:sp>
        <p:nvSpPr>
          <p:cNvPr id="14" name="Berufstitel der ersten Ansprechperson">
            <a:extLst>
              <a:ext uri="{FF2B5EF4-FFF2-40B4-BE49-F238E27FC236}">
                <a16:creationId xmlns:a16="http://schemas.microsoft.com/office/drawing/2014/main" id="{3BB18880-EE60-48DD-8E45-6C3703563494}"/>
              </a:ext>
            </a:extLst>
          </p:cNvPr>
          <p:cNvSpPr>
            <a:spLocks noGrp="1"/>
          </p:cNvSpPr>
          <p:nvPr>
            <p:ph type="body" sz="quarter" idx="22" hasCustomPrompt="1"/>
          </p:nvPr>
        </p:nvSpPr>
        <p:spPr bwMode="gray">
          <a:xfrm>
            <a:off x="334962" y="3465053"/>
            <a:ext cx="3752211" cy="1284664"/>
          </a:xfrm>
        </p:spPr>
        <p:txBody>
          <a:bodyPr anchor="t"/>
          <a:lstStyle>
            <a:lvl1pPr defTabSz="504025">
              <a:lnSpc>
                <a:spcPct val="90000"/>
              </a:lnSpc>
              <a:spcBef>
                <a:spcPts val="400"/>
              </a:spcBef>
              <a:defRPr sz="1400"/>
            </a:lvl1pPr>
          </a:lstStyle>
          <a:p>
            <a:pPr lvl="0"/>
            <a:r>
              <a:rPr lang="de-DE"/>
              <a:t>Berufstitel</a:t>
            </a:r>
          </a:p>
          <a:p>
            <a:pPr lvl="0"/>
            <a:endParaRPr lang="de-DE"/>
          </a:p>
        </p:txBody>
      </p:sp>
      <p:sp>
        <p:nvSpPr>
          <p:cNvPr id="20" name="Vollständiger Name der zweiten Ansprechperson">
            <a:extLst>
              <a:ext uri="{FF2B5EF4-FFF2-40B4-BE49-F238E27FC236}">
                <a16:creationId xmlns:a16="http://schemas.microsoft.com/office/drawing/2014/main" id="{FF2B0928-5A34-4762-905E-76F693D32BD2}"/>
              </a:ext>
            </a:extLst>
          </p:cNvPr>
          <p:cNvSpPr>
            <a:spLocks noGrp="1"/>
          </p:cNvSpPr>
          <p:nvPr>
            <p:ph type="body" sz="quarter" idx="23" hasCustomPrompt="1"/>
          </p:nvPr>
        </p:nvSpPr>
        <p:spPr bwMode="gray">
          <a:xfrm>
            <a:off x="4264412" y="3033553"/>
            <a:ext cx="3663191" cy="257398"/>
          </a:xfrm>
        </p:spPr>
        <p:txBody>
          <a:bodyPr anchor="b"/>
          <a:lstStyle>
            <a:lvl1pPr>
              <a:lnSpc>
                <a:spcPct val="100000"/>
              </a:lnSpc>
              <a:spcBef>
                <a:spcPts val="0"/>
              </a:spcBef>
              <a:defRPr sz="1400" b="1">
                <a:latin typeface="+mj-lt"/>
              </a:defRPr>
            </a:lvl1pPr>
          </a:lstStyle>
          <a:p>
            <a:pPr lvl="0"/>
            <a:r>
              <a:rPr lang="de-DE"/>
              <a:t>Name</a:t>
            </a:r>
          </a:p>
        </p:txBody>
      </p:sp>
      <p:sp>
        <p:nvSpPr>
          <p:cNvPr id="21" name="Berufstitel der zweiten Ansprechperson">
            <a:extLst>
              <a:ext uri="{FF2B5EF4-FFF2-40B4-BE49-F238E27FC236}">
                <a16:creationId xmlns:a16="http://schemas.microsoft.com/office/drawing/2014/main" id="{59A99AE9-42FD-4BFB-9EBF-A1FA9CB847B8}"/>
              </a:ext>
            </a:extLst>
          </p:cNvPr>
          <p:cNvSpPr>
            <a:spLocks noGrp="1"/>
          </p:cNvSpPr>
          <p:nvPr>
            <p:ph type="body" sz="quarter" idx="24" hasCustomPrompt="1"/>
          </p:nvPr>
        </p:nvSpPr>
        <p:spPr bwMode="gray">
          <a:xfrm>
            <a:off x="4264404" y="3465053"/>
            <a:ext cx="3663190" cy="1284664"/>
          </a:xfrm>
        </p:spPr>
        <p:txBody>
          <a:bodyPr anchor="t"/>
          <a:lstStyle>
            <a:lvl1pPr defTabSz="504025">
              <a:lnSpc>
                <a:spcPct val="90000"/>
              </a:lnSpc>
              <a:spcBef>
                <a:spcPts val="400"/>
              </a:spcBef>
              <a:defRPr sz="1400"/>
            </a:lvl1pPr>
          </a:lstStyle>
          <a:p>
            <a:pPr lvl="0"/>
            <a:r>
              <a:rPr lang="de-DE"/>
              <a:t>Berufstitel</a:t>
            </a:r>
          </a:p>
          <a:p>
            <a:pPr lvl="0"/>
            <a:endParaRPr lang="de-DE"/>
          </a:p>
        </p:txBody>
      </p:sp>
      <p:sp>
        <p:nvSpPr>
          <p:cNvPr id="22" name="Vollständiger Name der dritten Person">
            <a:extLst>
              <a:ext uri="{FF2B5EF4-FFF2-40B4-BE49-F238E27FC236}">
                <a16:creationId xmlns:a16="http://schemas.microsoft.com/office/drawing/2014/main" id="{66EAA1C8-AD2F-4F3A-977E-E9AF65857C77}"/>
              </a:ext>
            </a:extLst>
          </p:cNvPr>
          <p:cNvSpPr>
            <a:spLocks noGrp="1"/>
          </p:cNvSpPr>
          <p:nvPr>
            <p:ph type="body" sz="quarter" idx="25" hasCustomPrompt="1"/>
          </p:nvPr>
        </p:nvSpPr>
        <p:spPr bwMode="gray">
          <a:xfrm>
            <a:off x="8104832" y="3033553"/>
            <a:ext cx="3752200" cy="257398"/>
          </a:xfrm>
        </p:spPr>
        <p:txBody>
          <a:bodyPr anchor="b"/>
          <a:lstStyle>
            <a:lvl1pPr>
              <a:lnSpc>
                <a:spcPct val="100000"/>
              </a:lnSpc>
              <a:spcBef>
                <a:spcPts val="0"/>
              </a:spcBef>
              <a:defRPr sz="1400" b="1">
                <a:latin typeface="+mj-lt"/>
              </a:defRPr>
            </a:lvl1pPr>
          </a:lstStyle>
          <a:p>
            <a:pPr lvl="0"/>
            <a:r>
              <a:rPr lang="de-DE"/>
              <a:t>Name</a:t>
            </a:r>
          </a:p>
        </p:txBody>
      </p:sp>
      <p:sp>
        <p:nvSpPr>
          <p:cNvPr id="23" name="Berufstitel der dritten Ansprechperson">
            <a:extLst>
              <a:ext uri="{FF2B5EF4-FFF2-40B4-BE49-F238E27FC236}">
                <a16:creationId xmlns:a16="http://schemas.microsoft.com/office/drawing/2014/main" id="{621D6096-5FDF-47E9-B231-431FC96BB466}"/>
              </a:ext>
            </a:extLst>
          </p:cNvPr>
          <p:cNvSpPr>
            <a:spLocks noGrp="1"/>
          </p:cNvSpPr>
          <p:nvPr>
            <p:ph type="body" sz="quarter" idx="26" hasCustomPrompt="1"/>
          </p:nvPr>
        </p:nvSpPr>
        <p:spPr bwMode="gray">
          <a:xfrm>
            <a:off x="8104825" y="3465053"/>
            <a:ext cx="3752209" cy="1284664"/>
          </a:xfrm>
        </p:spPr>
        <p:txBody>
          <a:bodyPr anchor="t"/>
          <a:lstStyle>
            <a:lvl1pPr defTabSz="504025">
              <a:lnSpc>
                <a:spcPct val="90000"/>
              </a:lnSpc>
              <a:spcBef>
                <a:spcPts val="400"/>
              </a:spcBef>
              <a:defRPr sz="1400"/>
            </a:lvl1pPr>
          </a:lstStyle>
          <a:p>
            <a:pPr lvl="0"/>
            <a:r>
              <a:rPr lang="de-DE"/>
              <a:t>Berufstitel</a:t>
            </a:r>
          </a:p>
          <a:p>
            <a:pPr lvl="0"/>
            <a:endParaRPr lang="de-DE"/>
          </a:p>
        </p:txBody>
      </p:sp>
      <p:sp>
        <p:nvSpPr>
          <p:cNvPr id="3" name="Fußzeilenplatzhalter">
            <a:extLst>
              <a:ext uri="{FF2B5EF4-FFF2-40B4-BE49-F238E27FC236}">
                <a16:creationId xmlns:a16="http://schemas.microsoft.com/office/drawing/2014/main" id="{182EB8ED-69DC-EE56-43A0-6B0CFA929D42}"/>
              </a:ext>
            </a:extLst>
          </p:cNvPr>
          <p:cNvSpPr>
            <a:spLocks noGrp="1"/>
          </p:cNvSpPr>
          <p:nvPr>
            <p:ph type="ftr" sz="quarter" idx="28"/>
          </p:nvPr>
        </p:nvSpPr>
        <p:spPr bwMode="gray"/>
        <p:txBody>
          <a:bodyPr/>
          <a:lstStyle>
            <a:lvl1pPr algn="r">
              <a:defRPr/>
            </a:lvl1pPr>
          </a:lstStyle>
          <a:p>
            <a:r>
              <a:rPr lang="de-DE"/>
              <a:t>RSM Ebner Stolz | </a:t>
            </a:r>
          </a:p>
        </p:txBody>
      </p:sp>
      <p:sp>
        <p:nvSpPr>
          <p:cNvPr id="4" name="Foliennummernplatzhalter">
            <a:extLst>
              <a:ext uri="{FF2B5EF4-FFF2-40B4-BE49-F238E27FC236}">
                <a16:creationId xmlns:a16="http://schemas.microsoft.com/office/drawing/2014/main" id="{DEAE8B13-E6C5-BA61-B768-3D9A0C464223}"/>
              </a:ext>
            </a:extLst>
          </p:cNvPr>
          <p:cNvSpPr>
            <a:spLocks noGrp="1"/>
          </p:cNvSpPr>
          <p:nvPr>
            <p:ph type="sldNum" sz="quarter" idx="29"/>
          </p:nvPr>
        </p:nvSpPr>
        <p:spPr bwMode="gray"/>
        <p:txBody>
          <a:bodyPr/>
          <a:lstStyle/>
          <a:p>
            <a:fld id="{3EB8E712-AC45-4B59-B554-2A5176B5D356}" type="slidenum">
              <a:rPr lang="de-DE" smtClean="0"/>
              <a:pPr/>
              <a:t>‹Nr.›</a:t>
            </a:fld>
            <a:endParaRPr lang="de-DE"/>
          </a:p>
        </p:txBody>
      </p:sp>
    </p:spTree>
    <p:extLst>
      <p:ext uri="{BB962C8B-B14F-4D97-AF65-F5344CB8AC3E}">
        <p14:creationId xmlns:p14="http://schemas.microsoft.com/office/powerpoint/2010/main" val="212787069"/>
      </p:ext>
    </p:extLst>
  </p:cSld>
  <p:clrMapOvr>
    <a:masterClrMapping/>
  </p:clrMapOvr>
  <p:extLst>
    <p:ext uri="{DCECCB84-F9BA-43D5-87BE-67443E8EF086}">
      <p15:sldGuideLst xmlns:p15="http://schemas.microsoft.com/office/powerpoint/2012/main">
        <p15:guide id="1" pos="5104" userDrawn="1">
          <p15:clr>
            <a:srgbClr val="FBAE40"/>
          </p15:clr>
        </p15:guide>
        <p15:guide id="2" pos="4994" userDrawn="1">
          <p15:clr>
            <a:srgbClr val="FBAE40"/>
          </p15:clr>
        </p15:guide>
        <p15:guide id="3" pos="2681" userDrawn="1">
          <p15:clr>
            <a:srgbClr val="FBAE40"/>
          </p15:clr>
        </p15:guide>
        <p15:guide id="4" pos="257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Abschnitts-">
    <p:bg bwMode="gray">
      <p:bgRef idx="1001">
        <a:schemeClr val="bg1"/>
      </p:bgRef>
    </p:bg>
    <p:spTree>
      <p:nvGrpSpPr>
        <p:cNvPr id="1" name=""/>
        <p:cNvGrpSpPr/>
        <p:nvPr/>
      </p:nvGrpSpPr>
      <p:grpSpPr>
        <a:xfrm>
          <a:off x="0" y="0"/>
          <a:ext cx="0" cy="0"/>
          <a:chOff x="0" y="0"/>
          <a:chExt cx="0" cy="0"/>
        </a:xfrm>
      </p:grpSpPr>
      <p:sp>
        <p:nvSpPr>
          <p:cNvPr id="23" name="Rechteck 22">
            <a:extLst>
              <a:ext uri="{FF2B5EF4-FFF2-40B4-BE49-F238E27FC236}">
                <a16:creationId xmlns:a16="http://schemas.microsoft.com/office/drawing/2014/main" id="{72EB1A9F-AA46-C9B9-836D-B79A11E754A9}"/>
              </a:ext>
            </a:extLst>
          </p:cNvPr>
          <p:cNvSpPr/>
          <p:nvPr/>
        </p:nvSpPr>
        <p:spPr bwMode="gray">
          <a:xfrm>
            <a:off x="0" y="0"/>
            <a:ext cx="12192000" cy="6858000"/>
          </a:xfrm>
          <a:prstGeom prst="rect">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t" anchorCtr="0" forceAA="0" compatLnSpc="1">
            <a:prstTxWarp prst="textNoShape">
              <a:avLst/>
            </a:prstTxWarp>
            <a:noAutofit/>
          </a:bodyPr>
          <a:lstStyle/>
          <a:p>
            <a:pPr algn="l"/>
            <a:endParaRPr lang="de-DE" err="1">
              <a:solidFill>
                <a:schemeClr val="tx1"/>
              </a:solidFill>
            </a:endParaRPr>
          </a:p>
        </p:txBody>
      </p:sp>
      <p:grpSp>
        <p:nvGrpSpPr>
          <p:cNvPr id="3" name="Graphic 2">
            <a:extLst>
              <a:ext uri="{FF2B5EF4-FFF2-40B4-BE49-F238E27FC236}">
                <a16:creationId xmlns:a16="http://schemas.microsoft.com/office/drawing/2014/main" id="{2654566B-352B-35A9-911A-8AF4D8B5B6C3}"/>
              </a:ext>
            </a:extLst>
          </p:cNvPr>
          <p:cNvGrpSpPr/>
          <p:nvPr/>
        </p:nvGrpSpPr>
        <p:grpSpPr>
          <a:xfrm>
            <a:off x="6929871" y="4948726"/>
            <a:ext cx="5262129" cy="1912450"/>
            <a:chOff x="6929743" y="4949292"/>
            <a:chExt cx="5262129" cy="1912450"/>
          </a:xfrm>
          <a:solidFill>
            <a:schemeClr val="accent1"/>
          </a:solidFill>
        </p:grpSpPr>
        <p:sp>
          <p:nvSpPr>
            <p:cNvPr id="19" name="Freeform: Shape 11">
              <a:extLst>
                <a:ext uri="{FF2B5EF4-FFF2-40B4-BE49-F238E27FC236}">
                  <a16:creationId xmlns:a16="http://schemas.microsoft.com/office/drawing/2014/main" id="{2BC7BAB1-8C63-E7C5-C679-5A37ECD599CB}"/>
                </a:ext>
              </a:extLst>
            </p:cNvPr>
            <p:cNvSpPr/>
            <p:nvPr/>
          </p:nvSpPr>
          <p:spPr>
            <a:xfrm>
              <a:off x="7764708" y="4949292"/>
              <a:ext cx="4427164" cy="1908834"/>
            </a:xfrm>
            <a:custGeom>
              <a:avLst/>
              <a:gdLst>
                <a:gd name="connsiteX0" fmla="*/ 4016443 w 4427164"/>
                <a:gd name="connsiteY0" fmla="*/ 0 h 1908834"/>
                <a:gd name="connsiteX1" fmla="*/ 4016443 w 4427164"/>
                <a:gd name="connsiteY1" fmla="*/ 239366 h 1908834"/>
                <a:gd name="connsiteX2" fmla="*/ 4196285 w 4427164"/>
                <a:gd name="connsiteY2" fmla="*/ 239366 h 1908834"/>
                <a:gd name="connsiteX3" fmla="*/ 4196285 w 4427164"/>
                <a:gd name="connsiteY3" fmla="*/ 478731 h 1908834"/>
                <a:gd name="connsiteX4" fmla="*/ 3827587 w 4427164"/>
                <a:gd name="connsiteY4" fmla="*/ 478731 h 1908834"/>
                <a:gd name="connsiteX5" fmla="*/ 3827587 w 4427164"/>
                <a:gd name="connsiteY5" fmla="*/ 239366 h 1908834"/>
                <a:gd name="connsiteX6" fmla="*/ 3376174 w 4427164"/>
                <a:gd name="connsiteY6" fmla="*/ 239366 h 1908834"/>
                <a:gd name="connsiteX7" fmla="*/ 3376174 w 4427164"/>
                <a:gd name="connsiteY7" fmla="*/ 478731 h 1908834"/>
                <a:gd name="connsiteX8" fmla="*/ 3259305 w 4427164"/>
                <a:gd name="connsiteY8" fmla="*/ 478731 h 1908834"/>
                <a:gd name="connsiteX9" fmla="*/ 3259305 w 4427164"/>
                <a:gd name="connsiteY9" fmla="*/ 239366 h 1908834"/>
                <a:gd name="connsiteX10" fmla="*/ 3157736 w 4427164"/>
                <a:gd name="connsiteY10" fmla="*/ 239366 h 1908834"/>
                <a:gd name="connsiteX11" fmla="*/ 3157736 w 4427164"/>
                <a:gd name="connsiteY11" fmla="*/ 478731 h 1908834"/>
                <a:gd name="connsiteX12" fmla="*/ 2925459 w 4427164"/>
                <a:gd name="connsiteY12" fmla="*/ 478731 h 1908834"/>
                <a:gd name="connsiteX13" fmla="*/ 2925459 w 4427164"/>
                <a:gd name="connsiteY13" fmla="*/ 718097 h 1908834"/>
                <a:gd name="connsiteX14" fmla="*/ 3040740 w 4427164"/>
                <a:gd name="connsiteY14" fmla="*/ 718097 h 1908834"/>
                <a:gd name="connsiteX15" fmla="*/ 3040740 w 4427164"/>
                <a:gd name="connsiteY15" fmla="*/ 955179 h 1908834"/>
                <a:gd name="connsiteX16" fmla="*/ 2772152 w 4427164"/>
                <a:gd name="connsiteY16" fmla="*/ 955179 h 1908834"/>
                <a:gd name="connsiteX17" fmla="*/ 2772152 w 4427164"/>
                <a:gd name="connsiteY17" fmla="*/ 1194481 h 1908834"/>
                <a:gd name="connsiteX18" fmla="*/ 2670582 w 4427164"/>
                <a:gd name="connsiteY18" fmla="*/ 1194481 h 1908834"/>
                <a:gd name="connsiteX19" fmla="*/ 2670582 w 4427164"/>
                <a:gd name="connsiteY19" fmla="*/ 955179 h 1908834"/>
                <a:gd name="connsiteX20" fmla="*/ 2219169 w 4427164"/>
                <a:gd name="connsiteY20" fmla="*/ 955179 h 1908834"/>
                <a:gd name="connsiteX21" fmla="*/ 2219169 w 4427164"/>
                <a:gd name="connsiteY21" fmla="*/ 1194481 h 1908834"/>
                <a:gd name="connsiteX22" fmla="*/ 2117600 w 4427164"/>
                <a:gd name="connsiteY22" fmla="*/ 1194481 h 1908834"/>
                <a:gd name="connsiteX23" fmla="*/ 2117600 w 4427164"/>
                <a:gd name="connsiteY23" fmla="*/ 955179 h 1908834"/>
                <a:gd name="connsiteX24" fmla="*/ 1937059 w 4427164"/>
                <a:gd name="connsiteY24" fmla="*/ 955179 h 1908834"/>
                <a:gd name="connsiteX25" fmla="*/ 1937059 w 4427164"/>
                <a:gd name="connsiteY25" fmla="*/ 1433847 h 1908834"/>
                <a:gd name="connsiteX26" fmla="*/ 1644476 w 4427164"/>
                <a:gd name="connsiteY26" fmla="*/ 1433847 h 1908834"/>
                <a:gd name="connsiteX27" fmla="*/ 1644476 w 4427164"/>
                <a:gd name="connsiteY27" fmla="*/ 1194481 h 1908834"/>
                <a:gd name="connsiteX28" fmla="*/ 1192237 w 4427164"/>
                <a:gd name="connsiteY28" fmla="*/ 1194481 h 1908834"/>
                <a:gd name="connsiteX29" fmla="*/ 1192237 w 4427164"/>
                <a:gd name="connsiteY29" fmla="*/ 1433847 h 1908834"/>
                <a:gd name="connsiteX30" fmla="*/ 740824 w 4427164"/>
                <a:gd name="connsiteY30" fmla="*/ 1433847 h 1908834"/>
                <a:gd name="connsiteX31" fmla="*/ 740824 w 4427164"/>
                <a:gd name="connsiteY31" fmla="*/ 1673212 h 1908834"/>
                <a:gd name="connsiteX32" fmla="*/ 0 w 4427164"/>
                <a:gd name="connsiteY32" fmla="*/ 1673212 h 1908834"/>
                <a:gd name="connsiteX33" fmla="*/ 0 w 4427164"/>
                <a:gd name="connsiteY33" fmla="*/ 1908835 h 1908834"/>
                <a:gd name="connsiteX34" fmla="*/ 4427165 w 4427164"/>
                <a:gd name="connsiteY34" fmla="*/ 1908835 h 1908834"/>
                <a:gd name="connsiteX35" fmla="*/ 4427165 w 4427164"/>
                <a:gd name="connsiteY35" fmla="*/ 127 h 1908834"/>
                <a:gd name="connsiteX36" fmla="*/ 4016316 w 4427164"/>
                <a:gd name="connsiteY36" fmla="*/ 127 h 1908834"/>
                <a:gd name="connsiteX37" fmla="*/ 2224374 w 4427164"/>
                <a:gd name="connsiteY37" fmla="*/ 1673149 h 1908834"/>
                <a:gd name="connsiteX38" fmla="*/ 2122805 w 4427164"/>
                <a:gd name="connsiteY38" fmla="*/ 1673149 h 1908834"/>
                <a:gd name="connsiteX39" fmla="*/ 2122805 w 4427164"/>
                <a:gd name="connsiteY39" fmla="*/ 1433783 h 1908834"/>
                <a:gd name="connsiteX40" fmla="*/ 2224374 w 4427164"/>
                <a:gd name="connsiteY40" fmla="*/ 1433783 h 1908834"/>
                <a:gd name="connsiteX41" fmla="*/ 2224374 w 4427164"/>
                <a:gd name="connsiteY41" fmla="*/ 1673149 h 1908834"/>
                <a:gd name="connsiteX42" fmla="*/ 2530353 w 4427164"/>
                <a:gd name="connsiteY42" fmla="*/ 1433783 h 1908834"/>
                <a:gd name="connsiteX43" fmla="*/ 2349813 w 4427164"/>
                <a:gd name="connsiteY43" fmla="*/ 1433783 h 1908834"/>
                <a:gd name="connsiteX44" fmla="*/ 2349813 w 4427164"/>
                <a:gd name="connsiteY44" fmla="*/ 1194417 h 1908834"/>
                <a:gd name="connsiteX45" fmla="*/ 2530353 w 4427164"/>
                <a:gd name="connsiteY45" fmla="*/ 1194417 h 1908834"/>
                <a:gd name="connsiteX46" fmla="*/ 2530353 w 4427164"/>
                <a:gd name="connsiteY46" fmla="*/ 1433783 h 1908834"/>
                <a:gd name="connsiteX47" fmla="*/ 4016380 w 4427164"/>
                <a:gd name="connsiteY47" fmla="*/ 955115 h 1908834"/>
                <a:gd name="connsiteX48" fmla="*/ 3851709 w 4427164"/>
                <a:gd name="connsiteY48" fmla="*/ 955115 h 1908834"/>
                <a:gd name="connsiteX49" fmla="*/ 3851709 w 4427164"/>
                <a:gd name="connsiteY49" fmla="*/ 718034 h 1908834"/>
                <a:gd name="connsiteX50" fmla="*/ 4016380 w 4427164"/>
                <a:gd name="connsiteY50" fmla="*/ 718034 h 1908834"/>
                <a:gd name="connsiteX51" fmla="*/ 4016380 w 4427164"/>
                <a:gd name="connsiteY51" fmla="*/ 955115 h 190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427164" h="1908834">
                  <a:moveTo>
                    <a:pt x="4016443" y="0"/>
                  </a:moveTo>
                  <a:lnTo>
                    <a:pt x="4016443" y="239366"/>
                  </a:lnTo>
                  <a:lnTo>
                    <a:pt x="4196285" y="239366"/>
                  </a:lnTo>
                  <a:lnTo>
                    <a:pt x="4196285" y="478731"/>
                  </a:lnTo>
                  <a:lnTo>
                    <a:pt x="3827587" y="478731"/>
                  </a:lnTo>
                  <a:lnTo>
                    <a:pt x="3827587" y="239366"/>
                  </a:lnTo>
                  <a:lnTo>
                    <a:pt x="3376174" y="239366"/>
                  </a:lnTo>
                  <a:lnTo>
                    <a:pt x="3376174" y="478731"/>
                  </a:lnTo>
                  <a:lnTo>
                    <a:pt x="3259305" y="478731"/>
                  </a:lnTo>
                  <a:lnTo>
                    <a:pt x="3259305" y="239366"/>
                  </a:lnTo>
                  <a:lnTo>
                    <a:pt x="3157736" y="239366"/>
                  </a:lnTo>
                  <a:lnTo>
                    <a:pt x="3157736" y="478731"/>
                  </a:lnTo>
                  <a:lnTo>
                    <a:pt x="2925459" y="478731"/>
                  </a:lnTo>
                  <a:lnTo>
                    <a:pt x="2925459" y="718097"/>
                  </a:lnTo>
                  <a:lnTo>
                    <a:pt x="3040740" y="718097"/>
                  </a:lnTo>
                  <a:lnTo>
                    <a:pt x="3040740" y="955179"/>
                  </a:lnTo>
                  <a:lnTo>
                    <a:pt x="2772152" y="955179"/>
                  </a:lnTo>
                  <a:lnTo>
                    <a:pt x="2772152" y="1194481"/>
                  </a:lnTo>
                  <a:lnTo>
                    <a:pt x="2670582" y="1194481"/>
                  </a:lnTo>
                  <a:lnTo>
                    <a:pt x="2670582" y="955179"/>
                  </a:lnTo>
                  <a:lnTo>
                    <a:pt x="2219169" y="955179"/>
                  </a:lnTo>
                  <a:lnTo>
                    <a:pt x="2219169" y="1194481"/>
                  </a:lnTo>
                  <a:lnTo>
                    <a:pt x="2117600" y="1194481"/>
                  </a:lnTo>
                  <a:lnTo>
                    <a:pt x="2117600" y="955179"/>
                  </a:lnTo>
                  <a:lnTo>
                    <a:pt x="1937059" y="955179"/>
                  </a:lnTo>
                  <a:lnTo>
                    <a:pt x="1937059" y="1433847"/>
                  </a:lnTo>
                  <a:lnTo>
                    <a:pt x="1644476" y="1433847"/>
                  </a:lnTo>
                  <a:lnTo>
                    <a:pt x="1644476" y="1194481"/>
                  </a:lnTo>
                  <a:lnTo>
                    <a:pt x="1192237" y="1194481"/>
                  </a:lnTo>
                  <a:lnTo>
                    <a:pt x="1192237" y="1433847"/>
                  </a:lnTo>
                  <a:lnTo>
                    <a:pt x="740824" y="1433847"/>
                  </a:lnTo>
                  <a:lnTo>
                    <a:pt x="740824" y="1673212"/>
                  </a:lnTo>
                  <a:lnTo>
                    <a:pt x="0" y="1673212"/>
                  </a:lnTo>
                  <a:lnTo>
                    <a:pt x="0" y="1908835"/>
                  </a:lnTo>
                  <a:lnTo>
                    <a:pt x="4427165" y="1908835"/>
                  </a:lnTo>
                  <a:lnTo>
                    <a:pt x="4427165" y="127"/>
                  </a:lnTo>
                  <a:lnTo>
                    <a:pt x="4016316" y="127"/>
                  </a:lnTo>
                  <a:close/>
                  <a:moveTo>
                    <a:pt x="2224374" y="1673149"/>
                  </a:moveTo>
                  <a:lnTo>
                    <a:pt x="2122805" y="1673149"/>
                  </a:lnTo>
                  <a:lnTo>
                    <a:pt x="2122805" y="1433783"/>
                  </a:lnTo>
                  <a:lnTo>
                    <a:pt x="2224374" y="1433783"/>
                  </a:lnTo>
                  <a:lnTo>
                    <a:pt x="2224374" y="1673149"/>
                  </a:lnTo>
                  <a:close/>
                  <a:moveTo>
                    <a:pt x="2530353" y="1433783"/>
                  </a:moveTo>
                  <a:lnTo>
                    <a:pt x="2349813" y="1433783"/>
                  </a:lnTo>
                  <a:lnTo>
                    <a:pt x="2349813" y="1194417"/>
                  </a:lnTo>
                  <a:lnTo>
                    <a:pt x="2530353" y="1194417"/>
                  </a:lnTo>
                  <a:lnTo>
                    <a:pt x="2530353" y="1433783"/>
                  </a:lnTo>
                  <a:close/>
                  <a:moveTo>
                    <a:pt x="4016380" y="955115"/>
                  </a:moveTo>
                  <a:lnTo>
                    <a:pt x="3851709" y="955115"/>
                  </a:lnTo>
                  <a:lnTo>
                    <a:pt x="3851709" y="718034"/>
                  </a:lnTo>
                  <a:lnTo>
                    <a:pt x="4016380" y="718034"/>
                  </a:lnTo>
                  <a:lnTo>
                    <a:pt x="4016380" y="955115"/>
                  </a:lnTo>
                  <a:close/>
                </a:path>
              </a:pathLst>
            </a:custGeom>
            <a:grpFill/>
            <a:ln w="634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GB"/>
            </a:p>
          </p:txBody>
        </p:sp>
        <p:sp>
          <p:nvSpPr>
            <p:cNvPr id="20" name="Freeform: Shape 12">
              <a:extLst>
                <a:ext uri="{FF2B5EF4-FFF2-40B4-BE49-F238E27FC236}">
                  <a16:creationId xmlns:a16="http://schemas.microsoft.com/office/drawing/2014/main" id="{402C57B7-7D3C-579F-1D00-F6A6E59D49CD}"/>
                </a:ext>
              </a:extLst>
            </p:cNvPr>
            <p:cNvSpPr/>
            <p:nvPr/>
          </p:nvSpPr>
          <p:spPr>
            <a:xfrm>
              <a:off x="6929743" y="6622377"/>
              <a:ext cx="180603" cy="239365"/>
            </a:xfrm>
            <a:custGeom>
              <a:avLst/>
              <a:gdLst>
                <a:gd name="connsiteX0" fmla="*/ 0 w 180603"/>
                <a:gd name="connsiteY0" fmla="*/ 235623 h 239365"/>
                <a:gd name="connsiteX1" fmla="*/ 0 w 180603"/>
                <a:gd name="connsiteY1" fmla="*/ 239366 h 239365"/>
                <a:gd name="connsiteX2" fmla="*/ 180603 w 180603"/>
                <a:gd name="connsiteY2" fmla="*/ 239366 h 239365"/>
                <a:gd name="connsiteX3" fmla="*/ 180603 w 180603"/>
                <a:gd name="connsiteY3" fmla="*/ 235623 h 239365"/>
                <a:gd name="connsiteX4" fmla="*/ 180603 w 180603"/>
                <a:gd name="connsiteY4" fmla="*/ 0 h 239365"/>
                <a:gd name="connsiteX5" fmla="*/ 0 w 180603"/>
                <a:gd name="connsiteY5" fmla="*/ 0 h 239365"/>
                <a:gd name="connsiteX6" fmla="*/ 0 w 180603"/>
                <a:gd name="connsiteY6" fmla="*/ 235623 h 23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603" h="239365">
                  <a:moveTo>
                    <a:pt x="0" y="235623"/>
                  </a:moveTo>
                  <a:lnTo>
                    <a:pt x="0" y="239366"/>
                  </a:lnTo>
                  <a:lnTo>
                    <a:pt x="180603" y="239366"/>
                  </a:lnTo>
                  <a:lnTo>
                    <a:pt x="180603" y="235623"/>
                  </a:lnTo>
                  <a:lnTo>
                    <a:pt x="180603" y="0"/>
                  </a:lnTo>
                  <a:lnTo>
                    <a:pt x="0" y="0"/>
                  </a:lnTo>
                  <a:lnTo>
                    <a:pt x="0" y="235623"/>
                  </a:lnTo>
                  <a:close/>
                </a:path>
              </a:pathLst>
            </a:custGeom>
            <a:grpFill/>
            <a:ln w="634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GB"/>
            </a:p>
          </p:txBody>
        </p:sp>
        <p:sp>
          <p:nvSpPr>
            <p:cNvPr id="21" name="Freeform: Shape 13">
              <a:extLst>
                <a:ext uri="{FF2B5EF4-FFF2-40B4-BE49-F238E27FC236}">
                  <a16:creationId xmlns:a16="http://schemas.microsoft.com/office/drawing/2014/main" id="{14F49987-8218-DC23-419D-84B9CE110180}"/>
                </a:ext>
              </a:extLst>
            </p:cNvPr>
            <p:cNvSpPr/>
            <p:nvPr/>
          </p:nvSpPr>
          <p:spPr>
            <a:xfrm>
              <a:off x="7211852" y="6622377"/>
              <a:ext cx="451413" cy="239365"/>
            </a:xfrm>
            <a:custGeom>
              <a:avLst/>
              <a:gdLst>
                <a:gd name="connsiteX0" fmla="*/ 0 w 451413"/>
                <a:gd name="connsiteY0" fmla="*/ 235623 h 239365"/>
                <a:gd name="connsiteX1" fmla="*/ 0 w 451413"/>
                <a:gd name="connsiteY1" fmla="*/ 239366 h 239365"/>
                <a:gd name="connsiteX2" fmla="*/ 451413 w 451413"/>
                <a:gd name="connsiteY2" fmla="*/ 239366 h 239365"/>
                <a:gd name="connsiteX3" fmla="*/ 451413 w 451413"/>
                <a:gd name="connsiteY3" fmla="*/ 235623 h 239365"/>
                <a:gd name="connsiteX4" fmla="*/ 451413 w 451413"/>
                <a:gd name="connsiteY4" fmla="*/ 0 h 239365"/>
                <a:gd name="connsiteX5" fmla="*/ 0 w 451413"/>
                <a:gd name="connsiteY5" fmla="*/ 0 h 239365"/>
                <a:gd name="connsiteX6" fmla="*/ 0 w 451413"/>
                <a:gd name="connsiteY6" fmla="*/ 235623 h 23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413" h="239365">
                  <a:moveTo>
                    <a:pt x="0" y="235623"/>
                  </a:moveTo>
                  <a:lnTo>
                    <a:pt x="0" y="239366"/>
                  </a:lnTo>
                  <a:lnTo>
                    <a:pt x="451413" y="239366"/>
                  </a:lnTo>
                  <a:lnTo>
                    <a:pt x="451413" y="235623"/>
                  </a:lnTo>
                  <a:lnTo>
                    <a:pt x="451413" y="0"/>
                  </a:lnTo>
                  <a:lnTo>
                    <a:pt x="0" y="0"/>
                  </a:lnTo>
                  <a:lnTo>
                    <a:pt x="0" y="235623"/>
                  </a:lnTo>
                  <a:close/>
                </a:path>
              </a:pathLst>
            </a:custGeom>
            <a:grpFill/>
            <a:ln w="634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GB"/>
            </a:p>
          </p:txBody>
        </p:sp>
        <p:sp>
          <p:nvSpPr>
            <p:cNvPr id="22" name="Freeform: Shape 14">
              <a:extLst>
                <a:ext uri="{FF2B5EF4-FFF2-40B4-BE49-F238E27FC236}">
                  <a16:creationId xmlns:a16="http://schemas.microsoft.com/office/drawing/2014/main" id="{241757FD-B74F-028F-3E4C-B71733E19032}"/>
                </a:ext>
              </a:extLst>
            </p:cNvPr>
            <p:cNvSpPr/>
            <p:nvPr/>
          </p:nvSpPr>
          <p:spPr>
            <a:xfrm>
              <a:off x="10408057" y="5427959"/>
              <a:ext cx="180539" cy="239365"/>
            </a:xfrm>
            <a:custGeom>
              <a:avLst/>
              <a:gdLst>
                <a:gd name="connsiteX0" fmla="*/ 0 w 180539"/>
                <a:gd name="connsiteY0" fmla="*/ 0 h 239365"/>
                <a:gd name="connsiteX1" fmla="*/ 180539 w 180539"/>
                <a:gd name="connsiteY1" fmla="*/ 0 h 239365"/>
                <a:gd name="connsiteX2" fmla="*/ 180539 w 180539"/>
                <a:gd name="connsiteY2" fmla="*/ 239366 h 239365"/>
                <a:gd name="connsiteX3" fmla="*/ 0 w 180539"/>
                <a:gd name="connsiteY3" fmla="*/ 239366 h 239365"/>
              </a:gdLst>
              <a:ahLst/>
              <a:cxnLst>
                <a:cxn ang="0">
                  <a:pos x="connsiteX0" y="connsiteY0"/>
                </a:cxn>
                <a:cxn ang="0">
                  <a:pos x="connsiteX1" y="connsiteY1"/>
                </a:cxn>
                <a:cxn ang="0">
                  <a:pos x="connsiteX2" y="connsiteY2"/>
                </a:cxn>
                <a:cxn ang="0">
                  <a:pos x="connsiteX3" y="connsiteY3"/>
                </a:cxn>
              </a:cxnLst>
              <a:rect l="l" t="t" r="r" b="b"/>
              <a:pathLst>
                <a:path w="180539" h="239365">
                  <a:moveTo>
                    <a:pt x="0" y="0"/>
                  </a:moveTo>
                  <a:lnTo>
                    <a:pt x="180539" y="0"/>
                  </a:lnTo>
                  <a:lnTo>
                    <a:pt x="180539" y="239366"/>
                  </a:lnTo>
                  <a:lnTo>
                    <a:pt x="0" y="239366"/>
                  </a:lnTo>
                  <a:close/>
                </a:path>
              </a:pathLst>
            </a:custGeom>
            <a:grpFill/>
            <a:ln w="634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GB"/>
            </a:p>
          </p:txBody>
        </p:sp>
      </p:grpSp>
      <p:sp>
        <p:nvSpPr>
          <p:cNvPr id="5" name="Kapitelname mit Hintergrund in Midnight blue">
            <a:extLst>
              <a:ext uri="{FF2B5EF4-FFF2-40B4-BE49-F238E27FC236}">
                <a16:creationId xmlns:a16="http://schemas.microsoft.com/office/drawing/2014/main" id="{C54C70FA-4679-4C4A-8990-943F77B6350E}"/>
              </a:ext>
            </a:extLst>
          </p:cNvPr>
          <p:cNvSpPr>
            <a:spLocks noGrp="1"/>
          </p:cNvSpPr>
          <p:nvPr>
            <p:ph type="body" sz="quarter" idx="10" hasCustomPrompt="1"/>
          </p:nvPr>
        </p:nvSpPr>
        <p:spPr bwMode="gray">
          <a:xfrm>
            <a:off x="334963" y="1412875"/>
            <a:ext cx="8029576" cy="3290901"/>
          </a:xfrm>
          <a:custGeom>
            <a:avLst/>
            <a:gdLst>
              <a:gd name="connsiteX0" fmla="*/ 0 w 9217025"/>
              <a:gd name="connsiteY0" fmla="*/ 0 h 6169026"/>
              <a:gd name="connsiteX1" fmla="*/ 9217025 w 9217025"/>
              <a:gd name="connsiteY1" fmla="*/ 0 h 6169026"/>
              <a:gd name="connsiteX2" fmla="*/ 9217025 w 9217025"/>
              <a:gd name="connsiteY2" fmla="*/ 6169026 h 6169026"/>
              <a:gd name="connsiteX3" fmla="*/ 0 w 9217025"/>
              <a:gd name="connsiteY3" fmla="*/ 6169026 h 6169026"/>
            </a:gdLst>
            <a:ahLst/>
            <a:cxnLst>
              <a:cxn ang="0">
                <a:pos x="connsiteX0" y="connsiteY0"/>
              </a:cxn>
              <a:cxn ang="0">
                <a:pos x="connsiteX1" y="connsiteY1"/>
              </a:cxn>
              <a:cxn ang="0">
                <a:pos x="connsiteX2" y="connsiteY2"/>
              </a:cxn>
              <a:cxn ang="0">
                <a:pos x="connsiteX3" y="connsiteY3"/>
              </a:cxn>
            </a:cxnLst>
            <a:rect l="l" t="t" r="r" b="b"/>
            <a:pathLst>
              <a:path w="9217025" h="6169026">
                <a:moveTo>
                  <a:pt x="0" y="0"/>
                </a:moveTo>
                <a:lnTo>
                  <a:pt x="9217025" y="0"/>
                </a:lnTo>
                <a:lnTo>
                  <a:pt x="9217025" y="6169026"/>
                </a:lnTo>
                <a:lnTo>
                  <a:pt x="0" y="6169026"/>
                </a:lnTo>
                <a:close/>
              </a:path>
            </a:pathLst>
          </a:custGeom>
          <a:noFill/>
        </p:spPr>
        <p:txBody>
          <a:bodyPr wrap="square" lIns="0" tIns="0" rIns="0" bIns="0" anchor="b" anchorCtr="0">
            <a:noAutofit/>
          </a:bodyPr>
          <a:lstStyle>
            <a:lvl1pPr>
              <a:defRPr sz="3000" cap="all" baseline="0">
                <a:solidFill>
                  <a:schemeClr val="bg1"/>
                </a:solidFill>
                <a:latin typeface="+mj-lt"/>
              </a:defRPr>
            </a:lvl1pPr>
          </a:lstStyle>
          <a:p>
            <a:pPr lvl="0"/>
            <a:r>
              <a:rPr lang="de-DE"/>
              <a:t>Kapitelname</a:t>
            </a:r>
          </a:p>
        </p:txBody>
      </p:sp>
      <p:grpSp>
        <p:nvGrpSpPr>
          <p:cNvPr id="18" name="Druckmarken">
            <a:extLst>
              <a:ext uri="{FF2B5EF4-FFF2-40B4-BE49-F238E27FC236}">
                <a16:creationId xmlns:a16="http://schemas.microsoft.com/office/drawing/2014/main" id="{48DA9879-F86D-8F09-53E4-4260F2ADBC96}"/>
              </a:ext>
            </a:extLst>
          </p:cNvPr>
          <p:cNvGrpSpPr/>
          <p:nvPr/>
        </p:nvGrpSpPr>
        <p:grpSpPr>
          <a:xfrm>
            <a:off x="-315920" y="-219074"/>
            <a:ext cx="12765231" cy="7352325"/>
            <a:chOff x="-315920" y="-219074"/>
            <a:chExt cx="12765231" cy="7352325"/>
          </a:xfrm>
        </p:grpSpPr>
        <p:cxnSp>
          <p:nvCxnSpPr>
            <p:cNvPr id="4" name="Gerader Verbinder 3">
              <a:extLst>
                <a:ext uri="{FF2B5EF4-FFF2-40B4-BE49-F238E27FC236}">
                  <a16:creationId xmlns:a16="http://schemas.microsoft.com/office/drawing/2014/main" id="{3A1161B4-A41D-4977-A637-9AC1389391D3}"/>
                </a:ext>
              </a:extLst>
            </p:cNvPr>
            <p:cNvCxnSpPr/>
            <p:nvPr/>
          </p:nvCxnSpPr>
          <p:spPr bwMode="gray">
            <a:xfrm>
              <a:off x="333609"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Gerader Verbinder 5">
              <a:extLst>
                <a:ext uri="{FF2B5EF4-FFF2-40B4-BE49-F238E27FC236}">
                  <a16:creationId xmlns:a16="http://schemas.microsoft.com/office/drawing/2014/main" id="{9008FF32-8E63-44F4-8B3E-6FAD2448AF9E}"/>
                </a:ext>
              </a:extLst>
            </p:cNvPr>
            <p:cNvCxnSpPr/>
            <p:nvPr/>
          </p:nvCxnSpPr>
          <p:spPr bwMode="gray">
            <a:xfrm>
              <a:off x="11853077"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Gerader Verbinder 6">
              <a:extLst>
                <a:ext uri="{FF2B5EF4-FFF2-40B4-BE49-F238E27FC236}">
                  <a16:creationId xmlns:a16="http://schemas.microsoft.com/office/drawing/2014/main" id="{0D060C33-208C-4B20-8926-33A51ACFF89E}"/>
                </a:ext>
              </a:extLst>
            </p:cNvPr>
            <p:cNvCxnSpPr/>
            <p:nvPr/>
          </p:nvCxnSpPr>
          <p:spPr bwMode="gray">
            <a:xfrm>
              <a:off x="333609"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Gerader Verbinder 7">
              <a:extLst>
                <a:ext uri="{FF2B5EF4-FFF2-40B4-BE49-F238E27FC236}">
                  <a16:creationId xmlns:a16="http://schemas.microsoft.com/office/drawing/2014/main" id="{52AD815A-980E-4EB3-8D0F-A2CE71F85F4C}"/>
                </a:ext>
              </a:extLst>
            </p:cNvPr>
            <p:cNvCxnSpPr/>
            <p:nvPr/>
          </p:nvCxnSpPr>
          <p:spPr bwMode="gray">
            <a:xfrm>
              <a:off x="11853077"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Gerader Verbinder 8">
              <a:extLst>
                <a:ext uri="{FF2B5EF4-FFF2-40B4-BE49-F238E27FC236}">
                  <a16:creationId xmlns:a16="http://schemas.microsoft.com/office/drawing/2014/main" id="{A84174BF-C1CD-41E4-97C9-B3AD4EA97A74}"/>
                </a:ext>
              </a:extLst>
            </p:cNvPr>
            <p:cNvCxnSpPr>
              <a:cxnSpLocks/>
            </p:cNvCxnSpPr>
            <p:nvPr/>
          </p:nvCxnSpPr>
          <p:spPr bwMode="gray">
            <a:xfrm rot="5400000">
              <a:off x="12338542"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811E00A9-18B1-4101-AF3B-99DDC70A2C7A}"/>
                </a:ext>
              </a:extLst>
            </p:cNvPr>
            <p:cNvCxnSpPr>
              <a:cxnSpLocks/>
            </p:cNvCxnSpPr>
            <p:nvPr/>
          </p:nvCxnSpPr>
          <p:spPr bwMode="gray">
            <a:xfrm rot="5400000">
              <a:off x="12338542"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D2A1D497-C22E-41F8-99D5-3BD0A105ADA4}"/>
                </a:ext>
              </a:extLst>
            </p:cNvPr>
            <p:cNvCxnSpPr>
              <a:cxnSpLocks/>
            </p:cNvCxnSpPr>
            <p:nvPr/>
          </p:nvCxnSpPr>
          <p:spPr bwMode="gray">
            <a:xfrm rot="5400000">
              <a:off x="12338542"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5253593A-26E2-4AB9-96FA-7B094F26AE97}"/>
                </a:ext>
              </a:extLst>
            </p:cNvPr>
            <p:cNvCxnSpPr>
              <a:cxnSpLocks/>
            </p:cNvCxnSpPr>
            <p:nvPr/>
          </p:nvCxnSpPr>
          <p:spPr bwMode="gray">
            <a:xfrm rot="5400000">
              <a:off x="12338542"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AA056364-ED1B-4822-B8CE-D5D4BFC8AB2F}"/>
                </a:ext>
              </a:extLst>
            </p:cNvPr>
            <p:cNvCxnSpPr>
              <a:cxnSpLocks/>
            </p:cNvCxnSpPr>
            <p:nvPr/>
          </p:nvCxnSpPr>
          <p:spPr bwMode="gray">
            <a:xfrm rot="5400000">
              <a:off x="-205151"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0734544F-DB99-4D69-AA43-F37D1D5A22D1}"/>
                </a:ext>
              </a:extLst>
            </p:cNvPr>
            <p:cNvCxnSpPr>
              <a:cxnSpLocks/>
            </p:cNvCxnSpPr>
            <p:nvPr/>
          </p:nvCxnSpPr>
          <p:spPr bwMode="gray">
            <a:xfrm rot="5400000">
              <a:off x="-205151"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4BA7FC11-ABF2-41CA-8964-5D32F5D48E6E}"/>
                </a:ext>
              </a:extLst>
            </p:cNvPr>
            <p:cNvCxnSpPr>
              <a:cxnSpLocks/>
            </p:cNvCxnSpPr>
            <p:nvPr/>
          </p:nvCxnSpPr>
          <p:spPr bwMode="gray">
            <a:xfrm rot="5400000">
              <a:off x="-205151"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A5614304-05F5-441D-B305-0E355E159345}"/>
                </a:ext>
              </a:extLst>
            </p:cNvPr>
            <p:cNvCxnSpPr>
              <a:cxnSpLocks/>
            </p:cNvCxnSpPr>
            <p:nvPr/>
          </p:nvCxnSpPr>
          <p:spPr bwMode="gray">
            <a:xfrm rot="5400000">
              <a:off x="-205151"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6291770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Abschlussfolie">
    <p:spTree>
      <p:nvGrpSpPr>
        <p:cNvPr id="1" name=""/>
        <p:cNvGrpSpPr/>
        <p:nvPr/>
      </p:nvGrpSpPr>
      <p:grpSpPr>
        <a:xfrm>
          <a:off x="0" y="0"/>
          <a:ext cx="0" cy="0"/>
          <a:chOff x="0" y="0"/>
          <a:chExt cx="0" cy="0"/>
        </a:xfrm>
      </p:grpSpPr>
      <p:sp>
        <p:nvSpPr>
          <p:cNvPr id="19" name="Hintergrund in Midnight blue">
            <a:extLst>
              <a:ext uri="{FF2B5EF4-FFF2-40B4-BE49-F238E27FC236}">
                <a16:creationId xmlns:a16="http://schemas.microsoft.com/office/drawing/2014/main" id="{F92E0F6C-5AC1-4439-9EE6-44135CBF5F2A}"/>
              </a:ext>
            </a:extLst>
          </p:cNvPr>
          <p:cNvSpPr/>
          <p:nvPr/>
        </p:nvSpPr>
        <p:spPr bwMode="gray">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grpSp>
        <p:nvGrpSpPr>
          <p:cNvPr id="2" name="Druckmarken">
            <a:extLst>
              <a:ext uri="{FF2B5EF4-FFF2-40B4-BE49-F238E27FC236}">
                <a16:creationId xmlns:a16="http://schemas.microsoft.com/office/drawing/2014/main" id="{0F15CD4E-943D-F31F-8F58-4A17A45CCCFC}"/>
              </a:ext>
            </a:extLst>
          </p:cNvPr>
          <p:cNvGrpSpPr/>
          <p:nvPr/>
        </p:nvGrpSpPr>
        <p:grpSpPr>
          <a:xfrm>
            <a:off x="-315920" y="-219074"/>
            <a:ext cx="12765231" cy="7352325"/>
            <a:chOff x="-315920" y="-219074"/>
            <a:chExt cx="12765231" cy="7352325"/>
          </a:xfrm>
        </p:grpSpPr>
        <p:cxnSp>
          <p:nvCxnSpPr>
            <p:cNvPr id="3" name="Gerader Verbinder 2">
              <a:extLst>
                <a:ext uri="{FF2B5EF4-FFF2-40B4-BE49-F238E27FC236}">
                  <a16:creationId xmlns:a16="http://schemas.microsoft.com/office/drawing/2014/main" id="{62876B6D-72B0-0787-9362-0FED689A4AF4}"/>
                </a:ext>
              </a:extLst>
            </p:cNvPr>
            <p:cNvCxnSpPr/>
            <p:nvPr/>
          </p:nvCxnSpPr>
          <p:spPr bwMode="gray">
            <a:xfrm>
              <a:off x="333609"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 name="Gerader Verbinder 3">
              <a:extLst>
                <a:ext uri="{FF2B5EF4-FFF2-40B4-BE49-F238E27FC236}">
                  <a16:creationId xmlns:a16="http://schemas.microsoft.com/office/drawing/2014/main" id="{14DACD34-DBB1-ECC5-09AB-7076D7009C48}"/>
                </a:ext>
              </a:extLst>
            </p:cNvPr>
            <p:cNvCxnSpPr/>
            <p:nvPr/>
          </p:nvCxnSpPr>
          <p:spPr bwMode="gray">
            <a:xfrm>
              <a:off x="11853077"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Gerader Verbinder 4">
              <a:extLst>
                <a:ext uri="{FF2B5EF4-FFF2-40B4-BE49-F238E27FC236}">
                  <a16:creationId xmlns:a16="http://schemas.microsoft.com/office/drawing/2014/main" id="{8DE279E0-94B8-F9DC-0AED-C553CBD51D83}"/>
                </a:ext>
              </a:extLst>
            </p:cNvPr>
            <p:cNvCxnSpPr/>
            <p:nvPr/>
          </p:nvCxnSpPr>
          <p:spPr bwMode="gray">
            <a:xfrm>
              <a:off x="333609"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Gerader Verbinder 5">
              <a:extLst>
                <a:ext uri="{FF2B5EF4-FFF2-40B4-BE49-F238E27FC236}">
                  <a16:creationId xmlns:a16="http://schemas.microsoft.com/office/drawing/2014/main" id="{E6305B9C-354B-88EA-3AF3-DF9953302D7F}"/>
                </a:ext>
              </a:extLst>
            </p:cNvPr>
            <p:cNvCxnSpPr/>
            <p:nvPr/>
          </p:nvCxnSpPr>
          <p:spPr bwMode="gray">
            <a:xfrm>
              <a:off x="11853077"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Gerader Verbinder 6">
              <a:extLst>
                <a:ext uri="{FF2B5EF4-FFF2-40B4-BE49-F238E27FC236}">
                  <a16:creationId xmlns:a16="http://schemas.microsoft.com/office/drawing/2014/main" id="{53181094-E442-DA85-0EB9-C964B552FA8F}"/>
                </a:ext>
              </a:extLst>
            </p:cNvPr>
            <p:cNvCxnSpPr>
              <a:cxnSpLocks/>
            </p:cNvCxnSpPr>
            <p:nvPr/>
          </p:nvCxnSpPr>
          <p:spPr bwMode="gray">
            <a:xfrm rot="5400000">
              <a:off x="12338542"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Gerader Verbinder 7">
              <a:extLst>
                <a:ext uri="{FF2B5EF4-FFF2-40B4-BE49-F238E27FC236}">
                  <a16:creationId xmlns:a16="http://schemas.microsoft.com/office/drawing/2014/main" id="{8171A55F-6542-8433-E376-C391304BDBCC}"/>
                </a:ext>
              </a:extLst>
            </p:cNvPr>
            <p:cNvCxnSpPr>
              <a:cxnSpLocks/>
            </p:cNvCxnSpPr>
            <p:nvPr/>
          </p:nvCxnSpPr>
          <p:spPr bwMode="gray">
            <a:xfrm rot="5400000">
              <a:off x="12338542"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Gerader Verbinder 8">
              <a:extLst>
                <a:ext uri="{FF2B5EF4-FFF2-40B4-BE49-F238E27FC236}">
                  <a16:creationId xmlns:a16="http://schemas.microsoft.com/office/drawing/2014/main" id="{D0F98D07-7744-B833-5DE1-DA3511D3DC36}"/>
                </a:ext>
              </a:extLst>
            </p:cNvPr>
            <p:cNvCxnSpPr>
              <a:cxnSpLocks/>
            </p:cNvCxnSpPr>
            <p:nvPr/>
          </p:nvCxnSpPr>
          <p:spPr bwMode="gray">
            <a:xfrm rot="5400000">
              <a:off x="12338542"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3CB551C8-E78C-B970-7544-E2D17E34A3AD}"/>
                </a:ext>
              </a:extLst>
            </p:cNvPr>
            <p:cNvCxnSpPr>
              <a:cxnSpLocks/>
            </p:cNvCxnSpPr>
            <p:nvPr/>
          </p:nvCxnSpPr>
          <p:spPr bwMode="gray">
            <a:xfrm rot="5400000">
              <a:off x="12338542"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0C62A097-6D5E-B94D-A6DB-7271495D91B8}"/>
                </a:ext>
              </a:extLst>
            </p:cNvPr>
            <p:cNvCxnSpPr>
              <a:cxnSpLocks/>
            </p:cNvCxnSpPr>
            <p:nvPr/>
          </p:nvCxnSpPr>
          <p:spPr bwMode="gray">
            <a:xfrm rot="5400000">
              <a:off x="-205151"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EEE8F4A8-C29B-0DAF-259B-633831B6A2D3}"/>
                </a:ext>
              </a:extLst>
            </p:cNvPr>
            <p:cNvCxnSpPr>
              <a:cxnSpLocks/>
            </p:cNvCxnSpPr>
            <p:nvPr/>
          </p:nvCxnSpPr>
          <p:spPr bwMode="gray">
            <a:xfrm rot="5400000">
              <a:off x="-205151"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F9C88A7D-03D0-589C-D5F0-5E11665FAD6C}"/>
                </a:ext>
              </a:extLst>
            </p:cNvPr>
            <p:cNvCxnSpPr>
              <a:cxnSpLocks/>
            </p:cNvCxnSpPr>
            <p:nvPr/>
          </p:nvCxnSpPr>
          <p:spPr bwMode="gray">
            <a:xfrm rot="5400000">
              <a:off x="-205151"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AA10AD52-995E-3DEB-E8AB-0EEA9EA1B442}"/>
                </a:ext>
              </a:extLst>
            </p:cNvPr>
            <p:cNvCxnSpPr>
              <a:cxnSpLocks/>
            </p:cNvCxnSpPr>
            <p:nvPr/>
          </p:nvCxnSpPr>
          <p:spPr bwMode="gray">
            <a:xfrm rot="5400000">
              <a:off x="-205151"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5" name="Textfeld 14">
            <a:extLst>
              <a:ext uri="{FF2B5EF4-FFF2-40B4-BE49-F238E27FC236}">
                <a16:creationId xmlns:a16="http://schemas.microsoft.com/office/drawing/2014/main" id="{7590B0C2-14F3-F05E-7A61-1AC420F6BA40}"/>
              </a:ext>
            </a:extLst>
          </p:cNvPr>
          <p:cNvSpPr txBox="1"/>
          <p:nvPr/>
        </p:nvSpPr>
        <p:spPr bwMode="gray">
          <a:xfrm>
            <a:off x="334963" y="5173200"/>
            <a:ext cx="11523429" cy="1168269"/>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spcCol="288000" rtlCol="0">
            <a:noAutofit/>
          </a:bodyPr>
          <a:lstStyle/>
          <a:p>
            <a:pPr algn="l">
              <a:lnSpc>
                <a:spcPct val="120000"/>
              </a:lnSpc>
              <a:spcBef>
                <a:spcPts val="600"/>
              </a:spcBef>
            </a:pPr>
            <a:r>
              <a:rPr lang="en-US" sz="800">
                <a:solidFill>
                  <a:schemeClr val="bg1"/>
                </a:solidFill>
              </a:rPr>
              <a:t>The RSM Ebner Stolz group companies are members of RSM network and trade as RSM. RSM is the trading name used by the members of the RSM network. Each member of the RSM network is an independent accounting and consulting firm each of which practices in its own right. The RSM network is not itself a separate legal entity of any description in any jurisdiction. The RSM network is administered by RSM International Limited, a company registered in England and Wales (company number 4040598) whose registered office is at 11 Old Jewry, London EC2R 8DU. The brand and trademark RSM and other intellectual property rights used by members of the network are owned by RSM International Association, an association governed by article 60 et seq of the Civil Code of Switzerland whose seat is in Zug. This email is only intended for the person(s) to whom it is addressed and may contain confidential information. Unless stated to the contrary, any opinions or comments are personal to the writer and do not represent the official view of the company. If you have received this email in error, please notify the company immediately by reply email and then delete this message irretrievably from your system. Please do not copy this email or use it for any purposes or disclose its contents to any other person. Any person communicating with the company by email will be deemed to have accepted the risks associated with sending information by email being interception, amendment and loss as well as the consequences of incomplete or late delivery.</a:t>
            </a:r>
            <a:br>
              <a:rPr lang="en-US" sz="800">
                <a:solidFill>
                  <a:schemeClr val="bg1"/>
                </a:solidFill>
              </a:rPr>
            </a:br>
            <a:r>
              <a:rPr lang="en-US" sz="800">
                <a:solidFill>
                  <a:schemeClr val="bg1"/>
                </a:solidFill>
              </a:rPr>
              <a:t>© RSM International Association, 2024</a:t>
            </a:r>
          </a:p>
        </p:txBody>
      </p:sp>
    </p:spTree>
    <p:extLst>
      <p:ext uri="{BB962C8B-B14F-4D97-AF65-F5344CB8AC3E}">
        <p14:creationId xmlns:p14="http://schemas.microsoft.com/office/powerpoint/2010/main" val="35322123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Leeres Layout">
    <p:bg bwMode="gray">
      <p:bgRef idx="1001">
        <a:schemeClr val="bg1"/>
      </p:bgRef>
    </p:bg>
    <p:spTree>
      <p:nvGrpSpPr>
        <p:cNvPr id="1" name=""/>
        <p:cNvGrpSpPr/>
        <p:nvPr/>
      </p:nvGrpSpPr>
      <p:grpSpPr>
        <a:xfrm>
          <a:off x="0" y="0"/>
          <a:ext cx="0" cy="0"/>
          <a:chOff x="0" y="0"/>
          <a:chExt cx="0" cy="0"/>
        </a:xfrm>
      </p:grpSpPr>
      <p:sp>
        <p:nvSpPr>
          <p:cNvPr id="15" name="Fußzeilenplatzhalter">
            <a:extLst>
              <a:ext uri="{FF2B5EF4-FFF2-40B4-BE49-F238E27FC236}">
                <a16:creationId xmlns:a16="http://schemas.microsoft.com/office/drawing/2014/main" id="{1AD46B97-91B0-DFAB-D5B0-720C6F566D9A}"/>
              </a:ext>
            </a:extLst>
          </p:cNvPr>
          <p:cNvSpPr>
            <a:spLocks noGrp="1"/>
          </p:cNvSpPr>
          <p:nvPr>
            <p:ph type="ftr" sz="quarter" idx="10"/>
          </p:nvPr>
        </p:nvSpPr>
        <p:spPr bwMode="gray"/>
        <p:txBody>
          <a:bodyPr/>
          <a:lstStyle>
            <a:lvl1pPr algn="r">
              <a:defRPr/>
            </a:lvl1pPr>
          </a:lstStyle>
          <a:p>
            <a:r>
              <a:rPr lang="de-DE"/>
              <a:t>RSM Ebner Stolz | </a:t>
            </a:r>
          </a:p>
        </p:txBody>
      </p:sp>
      <p:sp>
        <p:nvSpPr>
          <p:cNvPr id="16" name="Foliennummernplatzhalter">
            <a:extLst>
              <a:ext uri="{FF2B5EF4-FFF2-40B4-BE49-F238E27FC236}">
                <a16:creationId xmlns:a16="http://schemas.microsoft.com/office/drawing/2014/main" id="{641F2E3B-4CE2-450A-F6A6-5A50F028B99A}"/>
              </a:ext>
            </a:extLst>
          </p:cNvPr>
          <p:cNvSpPr>
            <a:spLocks noGrp="1"/>
          </p:cNvSpPr>
          <p:nvPr>
            <p:ph type="sldNum" sz="quarter" idx="11"/>
          </p:nvPr>
        </p:nvSpPr>
        <p:spPr bwMode="gray"/>
        <p:txBody>
          <a:bodyPr/>
          <a:lstStyle/>
          <a:p>
            <a:fld id="{3EB8E712-AC45-4B59-B554-2A5176B5D356}" type="slidenum">
              <a:rPr lang="de-DE" smtClean="0"/>
              <a:pPr/>
              <a:t>‹Nr.›</a:t>
            </a:fld>
            <a:endParaRPr lang="de-DE"/>
          </a:p>
        </p:txBody>
      </p:sp>
      <p:grpSp>
        <p:nvGrpSpPr>
          <p:cNvPr id="17" name="Druckmarken">
            <a:extLst>
              <a:ext uri="{FF2B5EF4-FFF2-40B4-BE49-F238E27FC236}">
                <a16:creationId xmlns:a16="http://schemas.microsoft.com/office/drawing/2014/main" id="{2CCC55DD-F169-A867-EF81-76EA1089E57C}"/>
              </a:ext>
            </a:extLst>
          </p:cNvPr>
          <p:cNvGrpSpPr/>
          <p:nvPr/>
        </p:nvGrpSpPr>
        <p:grpSpPr>
          <a:xfrm>
            <a:off x="-315920" y="-219074"/>
            <a:ext cx="12765231" cy="7352325"/>
            <a:chOff x="-315920" y="-219074"/>
            <a:chExt cx="12765231" cy="7352325"/>
          </a:xfrm>
        </p:grpSpPr>
        <p:cxnSp>
          <p:nvCxnSpPr>
            <p:cNvPr id="18" name="Gerader Verbinder 17">
              <a:extLst>
                <a:ext uri="{FF2B5EF4-FFF2-40B4-BE49-F238E27FC236}">
                  <a16:creationId xmlns:a16="http://schemas.microsoft.com/office/drawing/2014/main" id="{3691057C-D8F1-A931-581A-EA52EF93D980}"/>
                </a:ext>
              </a:extLst>
            </p:cNvPr>
            <p:cNvCxnSpPr/>
            <p:nvPr/>
          </p:nvCxnSpPr>
          <p:spPr bwMode="gray">
            <a:xfrm>
              <a:off x="333609"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07B220A4-EC89-8D33-4F0C-56679759EEA5}"/>
                </a:ext>
              </a:extLst>
            </p:cNvPr>
            <p:cNvCxnSpPr/>
            <p:nvPr/>
          </p:nvCxnSpPr>
          <p:spPr bwMode="gray">
            <a:xfrm>
              <a:off x="11853077"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Gerader Verbinder 19">
              <a:extLst>
                <a:ext uri="{FF2B5EF4-FFF2-40B4-BE49-F238E27FC236}">
                  <a16:creationId xmlns:a16="http://schemas.microsoft.com/office/drawing/2014/main" id="{B7898F12-F3AD-EA56-B90A-CF65280A08B7}"/>
                </a:ext>
              </a:extLst>
            </p:cNvPr>
            <p:cNvCxnSpPr/>
            <p:nvPr/>
          </p:nvCxnSpPr>
          <p:spPr bwMode="gray">
            <a:xfrm>
              <a:off x="333609"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Gerader Verbinder 20">
              <a:extLst>
                <a:ext uri="{FF2B5EF4-FFF2-40B4-BE49-F238E27FC236}">
                  <a16:creationId xmlns:a16="http://schemas.microsoft.com/office/drawing/2014/main" id="{9A9CC0C7-636F-E9CF-AB18-8834192E9D38}"/>
                </a:ext>
              </a:extLst>
            </p:cNvPr>
            <p:cNvCxnSpPr/>
            <p:nvPr/>
          </p:nvCxnSpPr>
          <p:spPr bwMode="gray">
            <a:xfrm>
              <a:off x="11853077"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Gerader Verbinder 21">
              <a:extLst>
                <a:ext uri="{FF2B5EF4-FFF2-40B4-BE49-F238E27FC236}">
                  <a16:creationId xmlns:a16="http://schemas.microsoft.com/office/drawing/2014/main" id="{C246FE16-950E-FEC7-EE00-A7980A6B8E59}"/>
                </a:ext>
              </a:extLst>
            </p:cNvPr>
            <p:cNvCxnSpPr>
              <a:cxnSpLocks/>
            </p:cNvCxnSpPr>
            <p:nvPr/>
          </p:nvCxnSpPr>
          <p:spPr bwMode="gray">
            <a:xfrm rot="5400000">
              <a:off x="12338542"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Gerader Verbinder 22">
              <a:extLst>
                <a:ext uri="{FF2B5EF4-FFF2-40B4-BE49-F238E27FC236}">
                  <a16:creationId xmlns:a16="http://schemas.microsoft.com/office/drawing/2014/main" id="{23638264-7B1A-A04E-FE97-861F9C57700D}"/>
                </a:ext>
              </a:extLst>
            </p:cNvPr>
            <p:cNvCxnSpPr>
              <a:cxnSpLocks/>
            </p:cNvCxnSpPr>
            <p:nvPr/>
          </p:nvCxnSpPr>
          <p:spPr bwMode="gray">
            <a:xfrm rot="5400000">
              <a:off x="12338542"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Gerader Verbinder 23">
              <a:extLst>
                <a:ext uri="{FF2B5EF4-FFF2-40B4-BE49-F238E27FC236}">
                  <a16:creationId xmlns:a16="http://schemas.microsoft.com/office/drawing/2014/main" id="{41E559C0-4D83-6AFE-8A41-3125BC835F05}"/>
                </a:ext>
              </a:extLst>
            </p:cNvPr>
            <p:cNvCxnSpPr>
              <a:cxnSpLocks/>
            </p:cNvCxnSpPr>
            <p:nvPr/>
          </p:nvCxnSpPr>
          <p:spPr bwMode="gray">
            <a:xfrm rot="5400000">
              <a:off x="12338542"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537B326E-1381-E586-ACC6-C4546FA2F84D}"/>
                </a:ext>
              </a:extLst>
            </p:cNvPr>
            <p:cNvCxnSpPr>
              <a:cxnSpLocks/>
            </p:cNvCxnSpPr>
            <p:nvPr/>
          </p:nvCxnSpPr>
          <p:spPr bwMode="gray">
            <a:xfrm rot="5400000">
              <a:off x="12338542"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 name="Gerader Verbinder 25">
              <a:extLst>
                <a:ext uri="{FF2B5EF4-FFF2-40B4-BE49-F238E27FC236}">
                  <a16:creationId xmlns:a16="http://schemas.microsoft.com/office/drawing/2014/main" id="{F3593EC4-9F06-899C-B231-D255ECBCFE0C}"/>
                </a:ext>
              </a:extLst>
            </p:cNvPr>
            <p:cNvCxnSpPr>
              <a:cxnSpLocks/>
            </p:cNvCxnSpPr>
            <p:nvPr/>
          </p:nvCxnSpPr>
          <p:spPr bwMode="gray">
            <a:xfrm rot="5400000">
              <a:off x="-205151"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Gerader Verbinder 26">
              <a:extLst>
                <a:ext uri="{FF2B5EF4-FFF2-40B4-BE49-F238E27FC236}">
                  <a16:creationId xmlns:a16="http://schemas.microsoft.com/office/drawing/2014/main" id="{6FE10549-BDE0-3509-DF7D-A32402B5A3F6}"/>
                </a:ext>
              </a:extLst>
            </p:cNvPr>
            <p:cNvCxnSpPr>
              <a:cxnSpLocks/>
            </p:cNvCxnSpPr>
            <p:nvPr/>
          </p:nvCxnSpPr>
          <p:spPr bwMode="gray">
            <a:xfrm rot="5400000">
              <a:off x="-205151"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Gerader Verbinder 27">
              <a:extLst>
                <a:ext uri="{FF2B5EF4-FFF2-40B4-BE49-F238E27FC236}">
                  <a16:creationId xmlns:a16="http://schemas.microsoft.com/office/drawing/2014/main" id="{81DF6C03-3C96-7FEF-D7DB-8F251C45F514}"/>
                </a:ext>
              </a:extLst>
            </p:cNvPr>
            <p:cNvCxnSpPr>
              <a:cxnSpLocks/>
            </p:cNvCxnSpPr>
            <p:nvPr/>
          </p:nvCxnSpPr>
          <p:spPr bwMode="gray">
            <a:xfrm rot="5400000">
              <a:off x="-205151"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Gerader Verbinder 28">
              <a:extLst>
                <a:ext uri="{FF2B5EF4-FFF2-40B4-BE49-F238E27FC236}">
                  <a16:creationId xmlns:a16="http://schemas.microsoft.com/office/drawing/2014/main" id="{C6D2FC7C-8B0B-72F3-1918-DEBBEA7C8206}"/>
                </a:ext>
              </a:extLst>
            </p:cNvPr>
            <p:cNvCxnSpPr>
              <a:cxnSpLocks/>
            </p:cNvCxnSpPr>
            <p:nvPr/>
          </p:nvCxnSpPr>
          <p:spPr bwMode="gray">
            <a:xfrm rot="5400000">
              <a:off x="-205151"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664212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Titelfolie">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415F4DBC-0149-2C43-9FBF-CA1B99C9BA28}"/>
              </a:ext>
            </a:extLst>
          </p:cNvPr>
          <p:cNvSpPr/>
          <p:nvPr/>
        </p:nvSpPr>
        <p:spPr bwMode="gray">
          <a:xfrm>
            <a:off x="-2400" y="0"/>
            <a:ext cx="121944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a:extLst>
              <a:ext uri="{FF2B5EF4-FFF2-40B4-BE49-F238E27FC236}">
                <a16:creationId xmlns:a16="http://schemas.microsoft.com/office/drawing/2014/main" id="{C47646A7-DBD4-4ADD-8006-63BB303105B1}"/>
              </a:ext>
            </a:extLst>
          </p:cNvPr>
          <p:cNvSpPr>
            <a:spLocks noGrp="1"/>
          </p:cNvSpPr>
          <p:nvPr>
            <p:ph type="ctrTitle"/>
          </p:nvPr>
        </p:nvSpPr>
        <p:spPr>
          <a:xfrm>
            <a:off x="334800" y="2930300"/>
            <a:ext cx="6878800" cy="972000"/>
          </a:xfrm>
        </p:spPr>
        <p:txBody>
          <a:bodyPr anchor="b"/>
          <a:lstStyle>
            <a:lvl1pPr algn="l">
              <a:lnSpc>
                <a:spcPct val="100000"/>
              </a:lnSpc>
              <a:defRPr sz="2800">
                <a:solidFill>
                  <a:schemeClr val="bg1"/>
                </a:solidFill>
              </a:defRPr>
            </a:lvl1pPr>
          </a:lstStyle>
          <a:p>
            <a:r>
              <a:rPr lang="de-DE"/>
              <a:t>Mastertitelformat bearbeiten</a:t>
            </a:r>
          </a:p>
        </p:txBody>
      </p:sp>
      <p:sp>
        <p:nvSpPr>
          <p:cNvPr id="3" name="Untertitel 2">
            <a:extLst>
              <a:ext uri="{FF2B5EF4-FFF2-40B4-BE49-F238E27FC236}">
                <a16:creationId xmlns:a16="http://schemas.microsoft.com/office/drawing/2014/main" id="{4B5A4C87-B881-40C2-9500-0E4E17381D0A}"/>
              </a:ext>
            </a:extLst>
          </p:cNvPr>
          <p:cNvSpPr>
            <a:spLocks noGrp="1"/>
          </p:cNvSpPr>
          <p:nvPr>
            <p:ph type="subTitle" idx="1"/>
          </p:nvPr>
        </p:nvSpPr>
        <p:spPr>
          <a:xfrm>
            <a:off x="334800" y="3967100"/>
            <a:ext cx="6878800" cy="360000"/>
          </a:xfrm>
        </p:spPr>
        <p:txBody>
          <a:bodyPr/>
          <a:lstStyle>
            <a:lvl1pPr marL="0" indent="0" algn="l">
              <a:spcBef>
                <a:spcPts val="0"/>
              </a:spcBef>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10" name="Textplatzhalter 9">
            <a:extLst>
              <a:ext uri="{FF2B5EF4-FFF2-40B4-BE49-F238E27FC236}">
                <a16:creationId xmlns:a16="http://schemas.microsoft.com/office/drawing/2014/main" id="{46AB5FF7-C7C8-434D-BBF7-7C6E12638214}"/>
              </a:ext>
            </a:extLst>
          </p:cNvPr>
          <p:cNvSpPr>
            <a:spLocks noGrp="1"/>
          </p:cNvSpPr>
          <p:nvPr>
            <p:ph type="body" sz="quarter" idx="13" hasCustomPrompt="1"/>
          </p:nvPr>
        </p:nvSpPr>
        <p:spPr>
          <a:xfrm>
            <a:off x="345600" y="4393424"/>
            <a:ext cx="6878800" cy="234551"/>
          </a:xfrm>
        </p:spPr>
        <p:txBody>
          <a:bodyPr anchor="ctr">
            <a:noAutofit/>
          </a:bodyPr>
          <a:lstStyle>
            <a:lvl1pPr>
              <a:defRPr sz="1400">
                <a:solidFill>
                  <a:schemeClr val="bg1"/>
                </a:solidFill>
              </a:defRPr>
            </a:lvl1pPr>
          </a:lstStyle>
          <a:p>
            <a:pPr lvl="0"/>
            <a:r>
              <a:rPr lang="de-DE"/>
              <a:t>Ort, Datum</a:t>
            </a:r>
          </a:p>
        </p:txBody>
      </p:sp>
      <p:sp>
        <p:nvSpPr>
          <p:cNvPr id="7" name="Freihandform: Form 6">
            <a:extLst>
              <a:ext uri="{FF2B5EF4-FFF2-40B4-BE49-F238E27FC236}">
                <a16:creationId xmlns:a16="http://schemas.microsoft.com/office/drawing/2014/main" id="{24C912E9-F683-1910-7541-AD2819A41D1A}"/>
              </a:ext>
            </a:extLst>
          </p:cNvPr>
          <p:cNvSpPr/>
          <p:nvPr userDrawn="1">
            <p:custDataLst>
              <p:tags r:id="rId1"/>
            </p:custDataLst>
          </p:nvPr>
        </p:nvSpPr>
        <p:spPr>
          <a:xfrm>
            <a:off x="1980364" y="2346642"/>
            <a:ext cx="10211637" cy="4511358"/>
          </a:xfrm>
          <a:custGeom>
            <a:avLst/>
            <a:gdLst>
              <a:gd name="connsiteX0" fmla="*/ 4006658 w 10211637"/>
              <a:gd name="connsiteY0" fmla="*/ 3382286 h 4511358"/>
              <a:gd name="connsiteX1" fmla="*/ 4006658 w 10211637"/>
              <a:gd name="connsiteY1" fmla="*/ 3665752 h 4511358"/>
              <a:gd name="connsiteX2" fmla="*/ 4128143 w 10211637"/>
              <a:gd name="connsiteY2" fmla="*/ 3665752 h 4511358"/>
              <a:gd name="connsiteX3" fmla="*/ 4128143 w 10211637"/>
              <a:gd name="connsiteY3" fmla="*/ 3382286 h 4511358"/>
              <a:gd name="connsiteX4" fmla="*/ 2666321 w 10211637"/>
              <a:gd name="connsiteY4" fmla="*/ 3099436 h 4511358"/>
              <a:gd name="connsiteX5" fmla="*/ 3206291 w 10211637"/>
              <a:gd name="connsiteY5" fmla="*/ 3099436 h 4511358"/>
              <a:gd name="connsiteX6" fmla="*/ 3206291 w 10211637"/>
              <a:gd name="connsiteY6" fmla="*/ 3382901 h 4511358"/>
              <a:gd name="connsiteX7" fmla="*/ 2666321 w 10211637"/>
              <a:gd name="connsiteY7" fmla="*/ 3382901 h 4511358"/>
              <a:gd name="connsiteX8" fmla="*/ 2328829 w 10211637"/>
              <a:gd name="connsiteY8" fmla="*/ 3099436 h 4511358"/>
              <a:gd name="connsiteX9" fmla="*/ 2544836 w 10211637"/>
              <a:gd name="connsiteY9" fmla="*/ 3099436 h 4511358"/>
              <a:gd name="connsiteX10" fmla="*/ 2544836 w 10211637"/>
              <a:gd name="connsiteY10" fmla="*/ 3382901 h 4511358"/>
              <a:gd name="connsiteX11" fmla="*/ 2328829 w 10211637"/>
              <a:gd name="connsiteY11" fmla="*/ 3382901 h 4511358"/>
              <a:gd name="connsiteX12" fmla="*/ 5866870 w 10211637"/>
              <a:gd name="connsiteY12" fmla="*/ 2815867 h 4511358"/>
              <a:gd name="connsiteX13" fmla="*/ 5866870 w 10211637"/>
              <a:gd name="connsiteY13" fmla="*/ 3099333 h 4511358"/>
              <a:gd name="connsiteX14" fmla="*/ 5988355 w 10211637"/>
              <a:gd name="connsiteY14" fmla="*/ 3099333 h 4511358"/>
              <a:gd name="connsiteX15" fmla="*/ 5988355 w 10211637"/>
              <a:gd name="connsiteY15" fmla="*/ 2815867 h 4511358"/>
              <a:gd name="connsiteX16" fmla="*/ 6138444 w 10211637"/>
              <a:gd name="connsiteY16" fmla="*/ 2532402 h 4511358"/>
              <a:gd name="connsiteX17" fmla="*/ 6138444 w 10211637"/>
              <a:gd name="connsiteY17" fmla="*/ 2815867 h 4511358"/>
              <a:gd name="connsiteX18" fmla="*/ 6354452 w 10211637"/>
              <a:gd name="connsiteY18" fmla="*/ 2815867 h 4511358"/>
              <a:gd name="connsiteX19" fmla="*/ 6354452 w 10211637"/>
              <a:gd name="connsiteY19" fmla="*/ 2532402 h 4511358"/>
              <a:gd name="connsiteX20" fmla="*/ 7935093 w 10211637"/>
              <a:gd name="connsiteY20" fmla="*/ 1968135 h 4511358"/>
              <a:gd name="connsiteX21" fmla="*/ 7935093 w 10211637"/>
              <a:gd name="connsiteY21" fmla="*/ 2248936 h 4511358"/>
              <a:gd name="connsiteX22" fmla="*/ 8132033 w 10211637"/>
              <a:gd name="connsiteY22" fmla="*/ 2248936 h 4511358"/>
              <a:gd name="connsiteX23" fmla="*/ 8132033 w 10211637"/>
              <a:gd name="connsiteY23" fmla="*/ 1968135 h 4511358"/>
              <a:gd name="connsiteX24" fmla="*/ 6489572 w 10211637"/>
              <a:gd name="connsiteY24" fmla="*/ 1684772 h 4511358"/>
              <a:gd name="connsiteX25" fmla="*/ 6705580 w 10211637"/>
              <a:gd name="connsiteY25" fmla="*/ 1684772 h 4511358"/>
              <a:gd name="connsiteX26" fmla="*/ 6705580 w 10211637"/>
              <a:gd name="connsiteY26" fmla="*/ 1968238 h 4511358"/>
              <a:gd name="connsiteX27" fmla="*/ 6489572 w 10211637"/>
              <a:gd name="connsiteY27" fmla="*/ 1968238 h 4511358"/>
              <a:gd name="connsiteX28" fmla="*/ 7367034 w 10211637"/>
              <a:gd name="connsiteY28" fmla="*/ 1684670 h 4511358"/>
              <a:gd name="connsiteX29" fmla="*/ 7367034 w 10211637"/>
              <a:gd name="connsiteY29" fmla="*/ 1965470 h 4511358"/>
              <a:gd name="connsiteX30" fmla="*/ 7488520 w 10211637"/>
              <a:gd name="connsiteY30" fmla="*/ 1965470 h 4511358"/>
              <a:gd name="connsiteX31" fmla="*/ 7488520 w 10211637"/>
              <a:gd name="connsiteY31" fmla="*/ 1684670 h 4511358"/>
              <a:gd name="connsiteX32" fmla="*/ 9474626 w 10211637"/>
              <a:gd name="connsiteY32" fmla="*/ 834375 h 4511358"/>
              <a:gd name="connsiteX33" fmla="*/ 9474626 w 10211637"/>
              <a:gd name="connsiteY33" fmla="*/ 1117738 h 4511358"/>
              <a:gd name="connsiteX34" fmla="*/ 9596111 w 10211637"/>
              <a:gd name="connsiteY34" fmla="*/ 1117738 h 4511358"/>
              <a:gd name="connsiteX35" fmla="*/ 9596111 w 10211637"/>
              <a:gd name="connsiteY35" fmla="*/ 834375 h 4511358"/>
              <a:gd name="connsiteX36" fmla="*/ 9594675 w 10211637"/>
              <a:gd name="connsiteY36" fmla="*/ 267443 h 4511358"/>
              <a:gd name="connsiteX37" fmla="*/ 9711445 w 10211637"/>
              <a:gd name="connsiteY37" fmla="*/ 267443 h 4511358"/>
              <a:gd name="connsiteX38" fmla="*/ 9711445 w 10211637"/>
              <a:gd name="connsiteY38" fmla="*/ 550909 h 4511358"/>
              <a:gd name="connsiteX39" fmla="*/ 9932169 w 10211637"/>
              <a:gd name="connsiteY39" fmla="*/ 550909 h 4511358"/>
              <a:gd name="connsiteX40" fmla="*/ 9932169 w 10211637"/>
              <a:gd name="connsiteY40" fmla="*/ 834272 h 4511358"/>
              <a:gd name="connsiteX41" fmla="*/ 10053654 w 10211637"/>
              <a:gd name="connsiteY41" fmla="*/ 834272 h 4511358"/>
              <a:gd name="connsiteX42" fmla="*/ 10053654 w 10211637"/>
              <a:gd name="connsiteY42" fmla="*/ 550909 h 4511358"/>
              <a:gd name="connsiteX43" fmla="*/ 10211534 w 10211637"/>
              <a:gd name="connsiteY43" fmla="*/ 550909 h 4511358"/>
              <a:gd name="connsiteX44" fmla="*/ 10211534 w 10211637"/>
              <a:gd name="connsiteY44" fmla="*/ 4511358 h 4511358"/>
              <a:gd name="connsiteX45" fmla="*/ 1980877 w 10211637"/>
              <a:gd name="connsiteY45" fmla="*/ 4511358 h 4511358"/>
              <a:gd name="connsiteX46" fmla="*/ 1980877 w 10211637"/>
              <a:gd name="connsiteY46" fmla="*/ 4233299 h 4511358"/>
              <a:gd name="connsiteX47" fmla="*/ 1764869 w 10211637"/>
              <a:gd name="connsiteY47" fmla="*/ 4233299 h 4511358"/>
              <a:gd name="connsiteX48" fmla="*/ 1764869 w 10211637"/>
              <a:gd name="connsiteY48" fmla="*/ 4511358 h 4511358"/>
              <a:gd name="connsiteX49" fmla="*/ 1166362 w 10211637"/>
              <a:gd name="connsiteY49" fmla="*/ 4511358 h 4511358"/>
              <a:gd name="connsiteX50" fmla="*/ 1166362 w 10211637"/>
              <a:gd name="connsiteY50" fmla="*/ 4233299 h 4511358"/>
              <a:gd name="connsiteX51" fmla="*/ 1046209 w 10211637"/>
              <a:gd name="connsiteY51" fmla="*/ 4233299 h 4511358"/>
              <a:gd name="connsiteX52" fmla="*/ 1046414 w 10211637"/>
              <a:gd name="connsiteY52" fmla="*/ 4233504 h 4511358"/>
              <a:gd name="connsiteX53" fmla="*/ 1045902 w 10211637"/>
              <a:gd name="connsiteY53" fmla="*/ 4234016 h 4511358"/>
              <a:gd name="connsiteX54" fmla="*/ 1045799 w 10211637"/>
              <a:gd name="connsiteY54" fmla="*/ 4234016 h 4511358"/>
              <a:gd name="connsiteX55" fmla="*/ 1045799 w 10211637"/>
              <a:gd name="connsiteY55" fmla="*/ 4511358 h 4511358"/>
              <a:gd name="connsiteX56" fmla="*/ 0 w 10211637"/>
              <a:gd name="connsiteY56" fmla="*/ 4511358 h 4511358"/>
              <a:gd name="connsiteX57" fmla="*/ 0 w 10211637"/>
              <a:gd name="connsiteY57" fmla="*/ 4233196 h 4511358"/>
              <a:gd name="connsiteX58" fmla="*/ 499269 w 10211637"/>
              <a:gd name="connsiteY58" fmla="*/ 4233196 h 4511358"/>
              <a:gd name="connsiteX59" fmla="*/ 499269 w 10211637"/>
              <a:gd name="connsiteY59" fmla="*/ 3949730 h 4511358"/>
              <a:gd name="connsiteX60" fmla="*/ 722248 w 10211637"/>
              <a:gd name="connsiteY60" fmla="*/ 3949730 h 4511358"/>
              <a:gd name="connsiteX61" fmla="*/ 722248 w 10211637"/>
              <a:gd name="connsiteY61" fmla="*/ 3665649 h 4511358"/>
              <a:gd name="connsiteX62" fmla="*/ 843734 w 10211637"/>
              <a:gd name="connsiteY62" fmla="*/ 3665649 h 4511358"/>
              <a:gd name="connsiteX63" fmla="*/ 843734 w 10211637"/>
              <a:gd name="connsiteY63" fmla="*/ 3949730 h 4511358"/>
              <a:gd name="connsiteX64" fmla="*/ 1382472 w 10211637"/>
              <a:gd name="connsiteY64" fmla="*/ 3949730 h 4511358"/>
              <a:gd name="connsiteX65" fmla="*/ 1382472 w 10211637"/>
              <a:gd name="connsiteY65" fmla="*/ 4233196 h 4511358"/>
              <a:gd name="connsiteX66" fmla="*/ 1503035 w 10211637"/>
              <a:gd name="connsiteY66" fmla="*/ 4233196 h 4511358"/>
              <a:gd name="connsiteX67" fmla="*/ 1503035 w 10211637"/>
              <a:gd name="connsiteY67" fmla="*/ 3949730 h 4511358"/>
              <a:gd name="connsiteX68" fmla="*/ 1753695 w 10211637"/>
              <a:gd name="connsiteY68" fmla="*/ 3949730 h 4511358"/>
              <a:gd name="connsiteX69" fmla="*/ 1753695 w 10211637"/>
              <a:gd name="connsiteY69" fmla="*/ 3665649 h 4511358"/>
              <a:gd name="connsiteX70" fmla="*/ 2450621 w 10211637"/>
              <a:gd name="connsiteY70" fmla="*/ 3665649 h 4511358"/>
              <a:gd name="connsiteX71" fmla="*/ 2450621 w 10211637"/>
              <a:gd name="connsiteY71" fmla="*/ 3949730 h 4511358"/>
              <a:gd name="connsiteX72" fmla="*/ 3012734 w 10211637"/>
              <a:gd name="connsiteY72" fmla="*/ 3949730 h 4511358"/>
              <a:gd name="connsiteX73" fmla="*/ 3012734 w 10211637"/>
              <a:gd name="connsiteY73" fmla="*/ 3666265 h 4511358"/>
              <a:gd name="connsiteX74" fmla="*/ 3559675 w 10211637"/>
              <a:gd name="connsiteY74" fmla="*/ 3666265 h 4511358"/>
              <a:gd name="connsiteX75" fmla="*/ 3559675 w 10211637"/>
              <a:gd name="connsiteY75" fmla="*/ 3382799 h 4511358"/>
              <a:gd name="connsiteX76" fmla="*/ 3327980 w 10211637"/>
              <a:gd name="connsiteY76" fmla="*/ 3382799 h 4511358"/>
              <a:gd name="connsiteX77" fmla="*/ 3327980 w 10211637"/>
              <a:gd name="connsiteY77" fmla="*/ 3099333 h 4511358"/>
              <a:gd name="connsiteX78" fmla="*/ 4214054 w 10211637"/>
              <a:gd name="connsiteY78" fmla="*/ 3099333 h 4511358"/>
              <a:gd name="connsiteX79" fmla="*/ 4214054 w 10211637"/>
              <a:gd name="connsiteY79" fmla="*/ 2815867 h 4511358"/>
              <a:gd name="connsiteX80" fmla="*/ 4754024 w 10211637"/>
              <a:gd name="connsiteY80" fmla="*/ 2815867 h 4511358"/>
              <a:gd name="connsiteX81" fmla="*/ 4754024 w 10211637"/>
              <a:gd name="connsiteY81" fmla="*/ 2532402 h 4511358"/>
              <a:gd name="connsiteX82" fmla="*/ 5295017 w 10211637"/>
              <a:gd name="connsiteY82" fmla="*/ 2532402 h 4511358"/>
              <a:gd name="connsiteX83" fmla="*/ 5295017 w 10211637"/>
              <a:gd name="connsiteY83" fmla="*/ 2815867 h 4511358"/>
              <a:gd name="connsiteX84" fmla="*/ 5644916 w 10211637"/>
              <a:gd name="connsiteY84" fmla="*/ 2815867 h 4511358"/>
              <a:gd name="connsiteX85" fmla="*/ 5644916 w 10211637"/>
              <a:gd name="connsiteY85" fmla="*/ 2248936 h 4511358"/>
              <a:gd name="connsiteX86" fmla="*/ 5860924 w 10211637"/>
              <a:gd name="connsiteY86" fmla="*/ 2248936 h 4511358"/>
              <a:gd name="connsiteX87" fmla="*/ 5860924 w 10211637"/>
              <a:gd name="connsiteY87" fmla="*/ 2532402 h 4511358"/>
              <a:gd name="connsiteX88" fmla="*/ 5982307 w 10211637"/>
              <a:gd name="connsiteY88" fmla="*/ 2532402 h 4511358"/>
              <a:gd name="connsiteX89" fmla="*/ 5982307 w 10211637"/>
              <a:gd name="connsiteY89" fmla="*/ 2248936 h 4511358"/>
              <a:gd name="connsiteX90" fmla="*/ 6522276 w 10211637"/>
              <a:gd name="connsiteY90" fmla="*/ 2248936 h 4511358"/>
              <a:gd name="connsiteX91" fmla="*/ 6522276 w 10211637"/>
              <a:gd name="connsiteY91" fmla="*/ 2532402 h 4511358"/>
              <a:gd name="connsiteX92" fmla="*/ 6643761 w 10211637"/>
              <a:gd name="connsiteY92" fmla="*/ 2532402 h 4511358"/>
              <a:gd name="connsiteX93" fmla="*/ 6643761 w 10211637"/>
              <a:gd name="connsiteY93" fmla="*/ 2248936 h 4511358"/>
              <a:gd name="connsiteX94" fmla="*/ 6965056 w 10211637"/>
              <a:gd name="connsiteY94" fmla="*/ 2248936 h 4511358"/>
              <a:gd name="connsiteX95" fmla="*/ 6965056 w 10211637"/>
              <a:gd name="connsiteY95" fmla="*/ 1968135 h 4511358"/>
              <a:gd name="connsiteX96" fmla="*/ 6827270 w 10211637"/>
              <a:gd name="connsiteY96" fmla="*/ 1968135 h 4511358"/>
              <a:gd name="connsiteX97" fmla="*/ 6827270 w 10211637"/>
              <a:gd name="connsiteY97" fmla="*/ 1684670 h 4511358"/>
              <a:gd name="connsiteX98" fmla="*/ 7105200 w 10211637"/>
              <a:gd name="connsiteY98" fmla="*/ 1684670 h 4511358"/>
              <a:gd name="connsiteX99" fmla="*/ 7105200 w 10211637"/>
              <a:gd name="connsiteY99" fmla="*/ 1401204 h 4511358"/>
              <a:gd name="connsiteX100" fmla="*/ 7226686 w 10211637"/>
              <a:gd name="connsiteY100" fmla="*/ 1401204 h 4511358"/>
              <a:gd name="connsiteX101" fmla="*/ 7226686 w 10211637"/>
              <a:gd name="connsiteY101" fmla="*/ 1684670 h 4511358"/>
              <a:gd name="connsiteX102" fmla="*/ 7366419 w 10211637"/>
              <a:gd name="connsiteY102" fmla="*/ 1684670 h 4511358"/>
              <a:gd name="connsiteX103" fmla="*/ 7366419 w 10211637"/>
              <a:gd name="connsiteY103" fmla="*/ 1401204 h 4511358"/>
              <a:gd name="connsiteX104" fmla="*/ 7906286 w 10211637"/>
              <a:gd name="connsiteY104" fmla="*/ 1401204 h 4511358"/>
              <a:gd name="connsiteX105" fmla="*/ 7906286 w 10211637"/>
              <a:gd name="connsiteY105" fmla="*/ 1684670 h 4511358"/>
              <a:gd name="connsiteX106" fmla="*/ 8347324 w 10211637"/>
              <a:gd name="connsiteY106" fmla="*/ 1684670 h 4511358"/>
              <a:gd name="connsiteX107" fmla="*/ 8347324 w 10211637"/>
              <a:gd name="connsiteY107" fmla="*/ 1401204 h 4511358"/>
              <a:gd name="connsiteX108" fmla="*/ 8132135 w 10211637"/>
              <a:gd name="connsiteY108" fmla="*/ 1401204 h 4511358"/>
              <a:gd name="connsiteX109" fmla="*/ 8132135 w 10211637"/>
              <a:gd name="connsiteY109" fmla="*/ 1117738 h 4511358"/>
              <a:gd name="connsiteX110" fmla="*/ 8934759 w 10211637"/>
              <a:gd name="connsiteY110" fmla="*/ 1117738 h 4511358"/>
              <a:gd name="connsiteX111" fmla="*/ 8934759 w 10211637"/>
              <a:gd name="connsiteY111" fmla="*/ 834272 h 4511358"/>
              <a:gd name="connsiteX112" fmla="*/ 9392405 w 10211637"/>
              <a:gd name="connsiteY112" fmla="*/ 834272 h 4511358"/>
              <a:gd name="connsiteX113" fmla="*/ 9392405 w 10211637"/>
              <a:gd name="connsiteY113" fmla="*/ 550909 h 4511358"/>
              <a:gd name="connsiteX114" fmla="*/ 9594675 w 10211637"/>
              <a:gd name="connsiteY114" fmla="*/ 550909 h 4511358"/>
              <a:gd name="connsiteX115" fmla="*/ 10053654 w 10211637"/>
              <a:gd name="connsiteY115" fmla="*/ 0 h 4511358"/>
              <a:gd name="connsiteX116" fmla="*/ 10211637 w 10211637"/>
              <a:gd name="connsiteY116" fmla="*/ 0 h 4511358"/>
              <a:gd name="connsiteX117" fmla="*/ 10211637 w 10211637"/>
              <a:gd name="connsiteY117" fmla="*/ 267443 h 4511358"/>
              <a:gd name="connsiteX118" fmla="*/ 10053654 w 10211637"/>
              <a:gd name="connsiteY118" fmla="*/ 267443 h 451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10211637" h="4511358">
                <a:moveTo>
                  <a:pt x="4006658" y="3382286"/>
                </a:moveTo>
                <a:lnTo>
                  <a:pt x="4006658" y="3665752"/>
                </a:lnTo>
                <a:lnTo>
                  <a:pt x="4128143" y="3665752"/>
                </a:lnTo>
                <a:lnTo>
                  <a:pt x="4128143" y="3382286"/>
                </a:lnTo>
                <a:close/>
                <a:moveTo>
                  <a:pt x="2666321" y="3099436"/>
                </a:moveTo>
                <a:lnTo>
                  <a:pt x="3206291" y="3099436"/>
                </a:lnTo>
                <a:lnTo>
                  <a:pt x="3206291" y="3382901"/>
                </a:lnTo>
                <a:lnTo>
                  <a:pt x="2666321" y="3382901"/>
                </a:lnTo>
                <a:close/>
                <a:moveTo>
                  <a:pt x="2328829" y="3099436"/>
                </a:moveTo>
                <a:lnTo>
                  <a:pt x="2544836" y="3099436"/>
                </a:lnTo>
                <a:lnTo>
                  <a:pt x="2544836" y="3382901"/>
                </a:lnTo>
                <a:lnTo>
                  <a:pt x="2328829" y="3382901"/>
                </a:lnTo>
                <a:close/>
                <a:moveTo>
                  <a:pt x="5866870" y="2815867"/>
                </a:moveTo>
                <a:lnTo>
                  <a:pt x="5866870" y="3099333"/>
                </a:lnTo>
                <a:lnTo>
                  <a:pt x="5988355" y="3099333"/>
                </a:lnTo>
                <a:lnTo>
                  <a:pt x="5988355" y="2815867"/>
                </a:lnTo>
                <a:close/>
                <a:moveTo>
                  <a:pt x="6138444" y="2532402"/>
                </a:moveTo>
                <a:lnTo>
                  <a:pt x="6138444" y="2815867"/>
                </a:lnTo>
                <a:lnTo>
                  <a:pt x="6354452" y="2815867"/>
                </a:lnTo>
                <a:lnTo>
                  <a:pt x="6354452" y="2532402"/>
                </a:lnTo>
                <a:close/>
                <a:moveTo>
                  <a:pt x="7935093" y="1968135"/>
                </a:moveTo>
                <a:lnTo>
                  <a:pt x="7935093" y="2248936"/>
                </a:lnTo>
                <a:lnTo>
                  <a:pt x="8132033" y="2248936"/>
                </a:lnTo>
                <a:lnTo>
                  <a:pt x="8132033" y="1968135"/>
                </a:lnTo>
                <a:close/>
                <a:moveTo>
                  <a:pt x="6489572" y="1684772"/>
                </a:moveTo>
                <a:lnTo>
                  <a:pt x="6705580" y="1684772"/>
                </a:lnTo>
                <a:lnTo>
                  <a:pt x="6705580" y="1968238"/>
                </a:lnTo>
                <a:lnTo>
                  <a:pt x="6489572" y="1968238"/>
                </a:lnTo>
                <a:close/>
                <a:moveTo>
                  <a:pt x="7367034" y="1684670"/>
                </a:moveTo>
                <a:lnTo>
                  <a:pt x="7367034" y="1965470"/>
                </a:lnTo>
                <a:lnTo>
                  <a:pt x="7488520" y="1965470"/>
                </a:lnTo>
                <a:lnTo>
                  <a:pt x="7488520" y="1684670"/>
                </a:lnTo>
                <a:close/>
                <a:moveTo>
                  <a:pt x="9474626" y="834375"/>
                </a:moveTo>
                <a:lnTo>
                  <a:pt x="9474626" y="1117738"/>
                </a:lnTo>
                <a:lnTo>
                  <a:pt x="9596111" y="1117738"/>
                </a:lnTo>
                <a:lnTo>
                  <a:pt x="9596111" y="834375"/>
                </a:lnTo>
                <a:close/>
                <a:moveTo>
                  <a:pt x="9594675" y="267443"/>
                </a:moveTo>
                <a:lnTo>
                  <a:pt x="9711445" y="267443"/>
                </a:lnTo>
                <a:lnTo>
                  <a:pt x="9711445" y="550909"/>
                </a:lnTo>
                <a:lnTo>
                  <a:pt x="9932169" y="550909"/>
                </a:lnTo>
                <a:lnTo>
                  <a:pt x="9932169" y="834272"/>
                </a:lnTo>
                <a:lnTo>
                  <a:pt x="10053654" y="834272"/>
                </a:lnTo>
                <a:lnTo>
                  <a:pt x="10053654" y="550909"/>
                </a:lnTo>
                <a:lnTo>
                  <a:pt x="10211534" y="550909"/>
                </a:lnTo>
                <a:lnTo>
                  <a:pt x="10211534" y="4511358"/>
                </a:lnTo>
                <a:lnTo>
                  <a:pt x="1980877" y="4511358"/>
                </a:lnTo>
                <a:lnTo>
                  <a:pt x="1980877" y="4233299"/>
                </a:lnTo>
                <a:lnTo>
                  <a:pt x="1764869" y="4233299"/>
                </a:lnTo>
                <a:lnTo>
                  <a:pt x="1764869" y="4511358"/>
                </a:lnTo>
                <a:lnTo>
                  <a:pt x="1166362" y="4511358"/>
                </a:lnTo>
                <a:lnTo>
                  <a:pt x="1166362" y="4233299"/>
                </a:lnTo>
                <a:lnTo>
                  <a:pt x="1046209" y="4233299"/>
                </a:lnTo>
                <a:lnTo>
                  <a:pt x="1046414" y="4233504"/>
                </a:lnTo>
                <a:lnTo>
                  <a:pt x="1045902" y="4234016"/>
                </a:lnTo>
                <a:lnTo>
                  <a:pt x="1045799" y="4234016"/>
                </a:lnTo>
                <a:lnTo>
                  <a:pt x="1045799" y="4511358"/>
                </a:lnTo>
                <a:lnTo>
                  <a:pt x="0" y="4511358"/>
                </a:lnTo>
                <a:lnTo>
                  <a:pt x="0" y="4233196"/>
                </a:lnTo>
                <a:lnTo>
                  <a:pt x="499269" y="4233196"/>
                </a:lnTo>
                <a:lnTo>
                  <a:pt x="499269" y="3949730"/>
                </a:lnTo>
                <a:lnTo>
                  <a:pt x="722248" y="3949730"/>
                </a:lnTo>
                <a:lnTo>
                  <a:pt x="722248" y="3665649"/>
                </a:lnTo>
                <a:lnTo>
                  <a:pt x="843734" y="3665649"/>
                </a:lnTo>
                <a:lnTo>
                  <a:pt x="843734" y="3949730"/>
                </a:lnTo>
                <a:lnTo>
                  <a:pt x="1382472" y="3949730"/>
                </a:lnTo>
                <a:lnTo>
                  <a:pt x="1382472" y="4233196"/>
                </a:lnTo>
                <a:lnTo>
                  <a:pt x="1503035" y="4233196"/>
                </a:lnTo>
                <a:lnTo>
                  <a:pt x="1503035" y="3949730"/>
                </a:lnTo>
                <a:lnTo>
                  <a:pt x="1753695" y="3949730"/>
                </a:lnTo>
                <a:lnTo>
                  <a:pt x="1753695" y="3665649"/>
                </a:lnTo>
                <a:lnTo>
                  <a:pt x="2450621" y="3665649"/>
                </a:lnTo>
                <a:lnTo>
                  <a:pt x="2450621" y="3949730"/>
                </a:lnTo>
                <a:lnTo>
                  <a:pt x="3012734" y="3949730"/>
                </a:lnTo>
                <a:lnTo>
                  <a:pt x="3012734" y="3666265"/>
                </a:lnTo>
                <a:lnTo>
                  <a:pt x="3559675" y="3666265"/>
                </a:lnTo>
                <a:lnTo>
                  <a:pt x="3559675" y="3382799"/>
                </a:lnTo>
                <a:lnTo>
                  <a:pt x="3327980" y="3382799"/>
                </a:lnTo>
                <a:lnTo>
                  <a:pt x="3327980" y="3099333"/>
                </a:lnTo>
                <a:lnTo>
                  <a:pt x="4214054" y="3099333"/>
                </a:lnTo>
                <a:lnTo>
                  <a:pt x="4214054" y="2815867"/>
                </a:lnTo>
                <a:lnTo>
                  <a:pt x="4754024" y="2815867"/>
                </a:lnTo>
                <a:lnTo>
                  <a:pt x="4754024" y="2532402"/>
                </a:lnTo>
                <a:lnTo>
                  <a:pt x="5295017" y="2532402"/>
                </a:lnTo>
                <a:lnTo>
                  <a:pt x="5295017" y="2815867"/>
                </a:lnTo>
                <a:lnTo>
                  <a:pt x="5644916" y="2815867"/>
                </a:lnTo>
                <a:lnTo>
                  <a:pt x="5644916" y="2248936"/>
                </a:lnTo>
                <a:lnTo>
                  <a:pt x="5860924" y="2248936"/>
                </a:lnTo>
                <a:lnTo>
                  <a:pt x="5860924" y="2532402"/>
                </a:lnTo>
                <a:lnTo>
                  <a:pt x="5982307" y="2532402"/>
                </a:lnTo>
                <a:lnTo>
                  <a:pt x="5982307" y="2248936"/>
                </a:lnTo>
                <a:lnTo>
                  <a:pt x="6522276" y="2248936"/>
                </a:lnTo>
                <a:lnTo>
                  <a:pt x="6522276" y="2532402"/>
                </a:lnTo>
                <a:lnTo>
                  <a:pt x="6643761" y="2532402"/>
                </a:lnTo>
                <a:lnTo>
                  <a:pt x="6643761" y="2248936"/>
                </a:lnTo>
                <a:lnTo>
                  <a:pt x="6965056" y="2248936"/>
                </a:lnTo>
                <a:lnTo>
                  <a:pt x="6965056" y="1968135"/>
                </a:lnTo>
                <a:lnTo>
                  <a:pt x="6827270" y="1968135"/>
                </a:lnTo>
                <a:lnTo>
                  <a:pt x="6827270" y="1684670"/>
                </a:lnTo>
                <a:lnTo>
                  <a:pt x="7105200" y="1684670"/>
                </a:lnTo>
                <a:lnTo>
                  <a:pt x="7105200" y="1401204"/>
                </a:lnTo>
                <a:lnTo>
                  <a:pt x="7226686" y="1401204"/>
                </a:lnTo>
                <a:lnTo>
                  <a:pt x="7226686" y="1684670"/>
                </a:lnTo>
                <a:lnTo>
                  <a:pt x="7366419" y="1684670"/>
                </a:lnTo>
                <a:lnTo>
                  <a:pt x="7366419" y="1401204"/>
                </a:lnTo>
                <a:lnTo>
                  <a:pt x="7906286" y="1401204"/>
                </a:lnTo>
                <a:lnTo>
                  <a:pt x="7906286" y="1684670"/>
                </a:lnTo>
                <a:lnTo>
                  <a:pt x="8347324" y="1684670"/>
                </a:lnTo>
                <a:lnTo>
                  <a:pt x="8347324" y="1401204"/>
                </a:lnTo>
                <a:lnTo>
                  <a:pt x="8132135" y="1401204"/>
                </a:lnTo>
                <a:lnTo>
                  <a:pt x="8132135" y="1117738"/>
                </a:lnTo>
                <a:lnTo>
                  <a:pt x="8934759" y="1117738"/>
                </a:lnTo>
                <a:lnTo>
                  <a:pt x="8934759" y="834272"/>
                </a:lnTo>
                <a:lnTo>
                  <a:pt x="9392405" y="834272"/>
                </a:lnTo>
                <a:lnTo>
                  <a:pt x="9392405" y="550909"/>
                </a:lnTo>
                <a:lnTo>
                  <a:pt x="9594675" y="550909"/>
                </a:lnTo>
                <a:close/>
                <a:moveTo>
                  <a:pt x="10053654" y="0"/>
                </a:moveTo>
                <a:lnTo>
                  <a:pt x="10211637" y="0"/>
                </a:lnTo>
                <a:lnTo>
                  <a:pt x="10211637" y="267443"/>
                </a:lnTo>
                <a:lnTo>
                  <a:pt x="10053654" y="267443"/>
                </a:lnTo>
                <a:close/>
              </a:path>
            </a:pathLst>
          </a:custGeom>
          <a:solidFill>
            <a:schemeClr val="accent1"/>
          </a:solidFill>
          <a:ln>
            <a:noFill/>
          </a:ln>
        </p:spPr>
        <p:txBody>
          <a:bodyPr vert="horz" wrap="square" lIns="0" tIns="4680000" rIns="360000" bIns="0" spcCol="180000" rtlCol="0" anchor="ctr" anchorCtr="0">
            <a:noAutofit/>
          </a:bodyPr>
          <a:lstStyle/>
          <a:p>
            <a:pPr algn="r">
              <a:spcBef>
                <a:spcPts val="600"/>
              </a:spcBef>
              <a:buFont typeface="Arial" panose="020B0604020202020204" pitchFamily="34" charset="0"/>
              <a:buChar char="​"/>
            </a:pPr>
            <a:endParaRPr lang="en-GB" sz="1400">
              <a:solidFill>
                <a:srgbClr val="FFFF00"/>
              </a:solidFill>
            </a:endParaRPr>
          </a:p>
        </p:txBody>
      </p:sp>
      <p:pic>
        <p:nvPicPr>
          <p:cNvPr id="8" name="Grafik 7">
            <a:extLst>
              <a:ext uri="{FF2B5EF4-FFF2-40B4-BE49-F238E27FC236}">
                <a16:creationId xmlns:a16="http://schemas.microsoft.com/office/drawing/2014/main" id="{F4F07761-D06A-0728-8DB4-0B2D2E92043A}"/>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67847" y="192626"/>
            <a:ext cx="2520000" cy="775052"/>
          </a:xfrm>
          <a:prstGeom prst="rect">
            <a:avLst/>
          </a:prstGeom>
        </p:spPr>
      </p:pic>
    </p:spTree>
    <p:extLst>
      <p:ext uri="{BB962C8B-B14F-4D97-AF65-F5344CB8AC3E}">
        <p14:creationId xmlns:p14="http://schemas.microsoft.com/office/powerpoint/2010/main" val="28830566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Titelfolie_Druck_v1">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415F4DBC-0149-2C43-9FBF-CA1B99C9BA28}"/>
              </a:ext>
            </a:extLst>
          </p:cNvPr>
          <p:cNvSpPr/>
          <p:nvPr/>
        </p:nvSpPr>
        <p:spPr bwMode="gray">
          <a:xfrm>
            <a:off x="-2400" y="0"/>
            <a:ext cx="121944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a:extLst>
              <a:ext uri="{FF2B5EF4-FFF2-40B4-BE49-F238E27FC236}">
                <a16:creationId xmlns:a16="http://schemas.microsoft.com/office/drawing/2014/main" id="{C47646A7-DBD4-4ADD-8006-63BB303105B1}"/>
              </a:ext>
            </a:extLst>
          </p:cNvPr>
          <p:cNvSpPr>
            <a:spLocks noGrp="1"/>
          </p:cNvSpPr>
          <p:nvPr>
            <p:ph type="ctrTitle"/>
          </p:nvPr>
        </p:nvSpPr>
        <p:spPr>
          <a:xfrm>
            <a:off x="334800" y="2930300"/>
            <a:ext cx="6878800" cy="972000"/>
          </a:xfrm>
        </p:spPr>
        <p:txBody>
          <a:bodyPr anchor="b"/>
          <a:lstStyle>
            <a:lvl1pPr algn="l">
              <a:lnSpc>
                <a:spcPct val="100000"/>
              </a:lnSpc>
              <a:defRPr sz="2800">
                <a:solidFill>
                  <a:schemeClr val="bg1"/>
                </a:solidFill>
              </a:defRPr>
            </a:lvl1pPr>
          </a:lstStyle>
          <a:p>
            <a:r>
              <a:rPr lang="de-DE"/>
              <a:t>Mastertitelformat bearbeiten</a:t>
            </a:r>
          </a:p>
        </p:txBody>
      </p:sp>
      <p:sp>
        <p:nvSpPr>
          <p:cNvPr id="3" name="Untertitel 2">
            <a:extLst>
              <a:ext uri="{FF2B5EF4-FFF2-40B4-BE49-F238E27FC236}">
                <a16:creationId xmlns:a16="http://schemas.microsoft.com/office/drawing/2014/main" id="{4B5A4C87-B881-40C2-9500-0E4E17381D0A}"/>
              </a:ext>
            </a:extLst>
          </p:cNvPr>
          <p:cNvSpPr>
            <a:spLocks noGrp="1"/>
          </p:cNvSpPr>
          <p:nvPr>
            <p:ph type="subTitle" idx="1"/>
          </p:nvPr>
        </p:nvSpPr>
        <p:spPr>
          <a:xfrm>
            <a:off x="334800" y="3967100"/>
            <a:ext cx="6878800" cy="360000"/>
          </a:xfrm>
        </p:spPr>
        <p:txBody>
          <a:bodyPr/>
          <a:lstStyle>
            <a:lvl1pPr marL="0" indent="0" algn="l">
              <a:spcBef>
                <a:spcPts val="0"/>
              </a:spcBef>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10" name="Textplatzhalter 9">
            <a:extLst>
              <a:ext uri="{FF2B5EF4-FFF2-40B4-BE49-F238E27FC236}">
                <a16:creationId xmlns:a16="http://schemas.microsoft.com/office/drawing/2014/main" id="{46AB5FF7-C7C8-434D-BBF7-7C6E12638214}"/>
              </a:ext>
            </a:extLst>
          </p:cNvPr>
          <p:cNvSpPr>
            <a:spLocks noGrp="1"/>
          </p:cNvSpPr>
          <p:nvPr>
            <p:ph type="body" sz="quarter" idx="13" hasCustomPrompt="1"/>
          </p:nvPr>
        </p:nvSpPr>
        <p:spPr>
          <a:xfrm>
            <a:off x="345600" y="4393424"/>
            <a:ext cx="6878800" cy="234551"/>
          </a:xfrm>
        </p:spPr>
        <p:txBody>
          <a:bodyPr anchor="ctr">
            <a:noAutofit/>
          </a:bodyPr>
          <a:lstStyle>
            <a:lvl1pPr>
              <a:defRPr sz="1400">
                <a:solidFill>
                  <a:schemeClr val="bg1"/>
                </a:solidFill>
              </a:defRPr>
            </a:lvl1pPr>
          </a:lstStyle>
          <a:p>
            <a:pPr lvl="0"/>
            <a:r>
              <a:rPr lang="de-DE"/>
              <a:t>Ort, Datum</a:t>
            </a:r>
          </a:p>
        </p:txBody>
      </p:sp>
      <p:pic>
        <p:nvPicPr>
          <p:cNvPr id="14" name="Grafik 13">
            <a:extLst>
              <a:ext uri="{FF2B5EF4-FFF2-40B4-BE49-F238E27FC236}">
                <a16:creationId xmlns:a16="http://schemas.microsoft.com/office/drawing/2014/main" id="{F5BB5340-FFAA-A29A-3214-1B9515EEC4F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67847" y="552712"/>
            <a:ext cx="2520000" cy="775052"/>
          </a:xfrm>
          <a:prstGeom prst="rect">
            <a:avLst/>
          </a:prstGeom>
        </p:spPr>
      </p:pic>
      <p:sp>
        <p:nvSpPr>
          <p:cNvPr id="7" name="Freihandform: Form 6">
            <a:extLst>
              <a:ext uri="{FF2B5EF4-FFF2-40B4-BE49-F238E27FC236}">
                <a16:creationId xmlns:a16="http://schemas.microsoft.com/office/drawing/2014/main" id="{24C912E9-F683-1910-7541-AD2819A41D1A}"/>
              </a:ext>
            </a:extLst>
          </p:cNvPr>
          <p:cNvSpPr/>
          <p:nvPr userDrawn="1">
            <p:custDataLst>
              <p:tags r:id="rId1"/>
            </p:custDataLst>
          </p:nvPr>
        </p:nvSpPr>
        <p:spPr>
          <a:xfrm>
            <a:off x="1980364" y="2346642"/>
            <a:ext cx="10211637" cy="4511358"/>
          </a:xfrm>
          <a:custGeom>
            <a:avLst/>
            <a:gdLst>
              <a:gd name="connsiteX0" fmla="*/ 4006658 w 10211637"/>
              <a:gd name="connsiteY0" fmla="*/ 3382286 h 4511358"/>
              <a:gd name="connsiteX1" fmla="*/ 4006658 w 10211637"/>
              <a:gd name="connsiteY1" fmla="*/ 3665752 h 4511358"/>
              <a:gd name="connsiteX2" fmla="*/ 4128143 w 10211637"/>
              <a:gd name="connsiteY2" fmla="*/ 3665752 h 4511358"/>
              <a:gd name="connsiteX3" fmla="*/ 4128143 w 10211637"/>
              <a:gd name="connsiteY3" fmla="*/ 3382286 h 4511358"/>
              <a:gd name="connsiteX4" fmla="*/ 2666321 w 10211637"/>
              <a:gd name="connsiteY4" fmla="*/ 3099436 h 4511358"/>
              <a:gd name="connsiteX5" fmla="*/ 3206291 w 10211637"/>
              <a:gd name="connsiteY5" fmla="*/ 3099436 h 4511358"/>
              <a:gd name="connsiteX6" fmla="*/ 3206291 w 10211637"/>
              <a:gd name="connsiteY6" fmla="*/ 3382901 h 4511358"/>
              <a:gd name="connsiteX7" fmla="*/ 2666321 w 10211637"/>
              <a:gd name="connsiteY7" fmla="*/ 3382901 h 4511358"/>
              <a:gd name="connsiteX8" fmla="*/ 2328829 w 10211637"/>
              <a:gd name="connsiteY8" fmla="*/ 3099436 h 4511358"/>
              <a:gd name="connsiteX9" fmla="*/ 2544836 w 10211637"/>
              <a:gd name="connsiteY9" fmla="*/ 3099436 h 4511358"/>
              <a:gd name="connsiteX10" fmla="*/ 2544836 w 10211637"/>
              <a:gd name="connsiteY10" fmla="*/ 3382901 h 4511358"/>
              <a:gd name="connsiteX11" fmla="*/ 2328829 w 10211637"/>
              <a:gd name="connsiteY11" fmla="*/ 3382901 h 4511358"/>
              <a:gd name="connsiteX12" fmla="*/ 5866870 w 10211637"/>
              <a:gd name="connsiteY12" fmla="*/ 2815867 h 4511358"/>
              <a:gd name="connsiteX13" fmla="*/ 5866870 w 10211637"/>
              <a:gd name="connsiteY13" fmla="*/ 3099333 h 4511358"/>
              <a:gd name="connsiteX14" fmla="*/ 5988355 w 10211637"/>
              <a:gd name="connsiteY14" fmla="*/ 3099333 h 4511358"/>
              <a:gd name="connsiteX15" fmla="*/ 5988355 w 10211637"/>
              <a:gd name="connsiteY15" fmla="*/ 2815867 h 4511358"/>
              <a:gd name="connsiteX16" fmla="*/ 6138444 w 10211637"/>
              <a:gd name="connsiteY16" fmla="*/ 2532402 h 4511358"/>
              <a:gd name="connsiteX17" fmla="*/ 6138444 w 10211637"/>
              <a:gd name="connsiteY17" fmla="*/ 2815867 h 4511358"/>
              <a:gd name="connsiteX18" fmla="*/ 6354452 w 10211637"/>
              <a:gd name="connsiteY18" fmla="*/ 2815867 h 4511358"/>
              <a:gd name="connsiteX19" fmla="*/ 6354452 w 10211637"/>
              <a:gd name="connsiteY19" fmla="*/ 2532402 h 4511358"/>
              <a:gd name="connsiteX20" fmla="*/ 7935093 w 10211637"/>
              <a:gd name="connsiteY20" fmla="*/ 1968135 h 4511358"/>
              <a:gd name="connsiteX21" fmla="*/ 7935093 w 10211637"/>
              <a:gd name="connsiteY21" fmla="*/ 2248936 h 4511358"/>
              <a:gd name="connsiteX22" fmla="*/ 8132033 w 10211637"/>
              <a:gd name="connsiteY22" fmla="*/ 2248936 h 4511358"/>
              <a:gd name="connsiteX23" fmla="*/ 8132033 w 10211637"/>
              <a:gd name="connsiteY23" fmla="*/ 1968135 h 4511358"/>
              <a:gd name="connsiteX24" fmla="*/ 6489572 w 10211637"/>
              <a:gd name="connsiteY24" fmla="*/ 1684772 h 4511358"/>
              <a:gd name="connsiteX25" fmla="*/ 6705580 w 10211637"/>
              <a:gd name="connsiteY25" fmla="*/ 1684772 h 4511358"/>
              <a:gd name="connsiteX26" fmla="*/ 6705580 w 10211637"/>
              <a:gd name="connsiteY26" fmla="*/ 1968238 h 4511358"/>
              <a:gd name="connsiteX27" fmla="*/ 6489572 w 10211637"/>
              <a:gd name="connsiteY27" fmla="*/ 1968238 h 4511358"/>
              <a:gd name="connsiteX28" fmla="*/ 7367034 w 10211637"/>
              <a:gd name="connsiteY28" fmla="*/ 1684670 h 4511358"/>
              <a:gd name="connsiteX29" fmla="*/ 7367034 w 10211637"/>
              <a:gd name="connsiteY29" fmla="*/ 1965470 h 4511358"/>
              <a:gd name="connsiteX30" fmla="*/ 7488520 w 10211637"/>
              <a:gd name="connsiteY30" fmla="*/ 1965470 h 4511358"/>
              <a:gd name="connsiteX31" fmla="*/ 7488520 w 10211637"/>
              <a:gd name="connsiteY31" fmla="*/ 1684670 h 4511358"/>
              <a:gd name="connsiteX32" fmla="*/ 9474626 w 10211637"/>
              <a:gd name="connsiteY32" fmla="*/ 834375 h 4511358"/>
              <a:gd name="connsiteX33" fmla="*/ 9474626 w 10211637"/>
              <a:gd name="connsiteY33" fmla="*/ 1117738 h 4511358"/>
              <a:gd name="connsiteX34" fmla="*/ 9596111 w 10211637"/>
              <a:gd name="connsiteY34" fmla="*/ 1117738 h 4511358"/>
              <a:gd name="connsiteX35" fmla="*/ 9596111 w 10211637"/>
              <a:gd name="connsiteY35" fmla="*/ 834375 h 4511358"/>
              <a:gd name="connsiteX36" fmla="*/ 9594675 w 10211637"/>
              <a:gd name="connsiteY36" fmla="*/ 267443 h 4511358"/>
              <a:gd name="connsiteX37" fmla="*/ 9711445 w 10211637"/>
              <a:gd name="connsiteY37" fmla="*/ 267443 h 4511358"/>
              <a:gd name="connsiteX38" fmla="*/ 9711445 w 10211637"/>
              <a:gd name="connsiteY38" fmla="*/ 550909 h 4511358"/>
              <a:gd name="connsiteX39" fmla="*/ 9932169 w 10211637"/>
              <a:gd name="connsiteY39" fmla="*/ 550909 h 4511358"/>
              <a:gd name="connsiteX40" fmla="*/ 9932169 w 10211637"/>
              <a:gd name="connsiteY40" fmla="*/ 834272 h 4511358"/>
              <a:gd name="connsiteX41" fmla="*/ 10053654 w 10211637"/>
              <a:gd name="connsiteY41" fmla="*/ 834272 h 4511358"/>
              <a:gd name="connsiteX42" fmla="*/ 10053654 w 10211637"/>
              <a:gd name="connsiteY42" fmla="*/ 550909 h 4511358"/>
              <a:gd name="connsiteX43" fmla="*/ 10211534 w 10211637"/>
              <a:gd name="connsiteY43" fmla="*/ 550909 h 4511358"/>
              <a:gd name="connsiteX44" fmla="*/ 10211534 w 10211637"/>
              <a:gd name="connsiteY44" fmla="*/ 4511358 h 4511358"/>
              <a:gd name="connsiteX45" fmla="*/ 1980877 w 10211637"/>
              <a:gd name="connsiteY45" fmla="*/ 4511358 h 4511358"/>
              <a:gd name="connsiteX46" fmla="*/ 1980877 w 10211637"/>
              <a:gd name="connsiteY46" fmla="*/ 4233299 h 4511358"/>
              <a:gd name="connsiteX47" fmla="*/ 1764869 w 10211637"/>
              <a:gd name="connsiteY47" fmla="*/ 4233299 h 4511358"/>
              <a:gd name="connsiteX48" fmla="*/ 1764869 w 10211637"/>
              <a:gd name="connsiteY48" fmla="*/ 4511358 h 4511358"/>
              <a:gd name="connsiteX49" fmla="*/ 1166362 w 10211637"/>
              <a:gd name="connsiteY49" fmla="*/ 4511358 h 4511358"/>
              <a:gd name="connsiteX50" fmla="*/ 1166362 w 10211637"/>
              <a:gd name="connsiteY50" fmla="*/ 4233299 h 4511358"/>
              <a:gd name="connsiteX51" fmla="*/ 1046209 w 10211637"/>
              <a:gd name="connsiteY51" fmla="*/ 4233299 h 4511358"/>
              <a:gd name="connsiteX52" fmla="*/ 1046414 w 10211637"/>
              <a:gd name="connsiteY52" fmla="*/ 4233504 h 4511358"/>
              <a:gd name="connsiteX53" fmla="*/ 1045902 w 10211637"/>
              <a:gd name="connsiteY53" fmla="*/ 4234016 h 4511358"/>
              <a:gd name="connsiteX54" fmla="*/ 1045799 w 10211637"/>
              <a:gd name="connsiteY54" fmla="*/ 4234016 h 4511358"/>
              <a:gd name="connsiteX55" fmla="*/ 1045799 w 10211637"/>
              <a:gd name="connsiteY55" fmla="*/ 4511358 h 4511358"/>
              <a:gd name="connsiteX56" fmla="*/ 0 w 10211637"/>
              <a:gd name="connsiteY56" fmla="*/ 4511358 h 4511358"/>
              <a:gd name="connsiteX57" fmla="*/ 0 w 10211637"/>
              <a:gd name="connsiteY57" fmla="*/ 4233196 h 4511358"/>
              <a:gd name="connsiteX58" fmla="*/ 499269 w 10211637"/>
              <a:gd name="connsiteY58" fmla="*/ 4233196 h 4511358"/>
              <a:gd name="connsiteX59" fmla="*/ 499269 w 10211637"/>
              <a:gd name="connsiteY59" fmla="*/ 3949730 h 4511358"/>
              <a:gd name="connsiteX60" fmla="*/ 722248 w 10211637"/>
              <a:gd name="connsiteY60" fmla="*/ 3949730 h 4511358"/>
              <a:gd name="connsiteX61" fmla="*/ 722248 w 10211637"/>
              <a:gd name="connsiteY61" fmla="*/ 3665649 h 4511358"/>
              <a:gd name="connsiteX62" fmla="*/ 843734 w 10211637"/>
              <a:gd name="connsiteY62" fmla="*/ 3665649 h 4511358"/>
              <a:gd name="connsiteX63" fmla="*/ 843734 w 10211637"/>
              <a:gd name="connsiteY63" fmla="*/ 3949730 h 4511358"/>
              <a:gd name="connsiteX64" fmla="*/ 1382472 w 10211637"/>
              <a:gd name="connsiteY64" fmla="*/ 3949730 h 4511358"/>
              <a:gd name="connsiteX65" fmla="*/ 1382472 w 10211637"/>
              <a:gd name="connsiteY65" fmla="*/ 4233196 h 4511358"/>
              <a:gd name="connsiteX66" fmla="*/ 1503035 w 10211637"/>
              <a:gd name="connsiteY66" fmla="*/ 4233196 h 4511358"/>
              <a:gd name="connsiteX67" fmla="*/ 1503035 w 10211637"/>
              <a:gd name="connsiteY67" fmla="*/ 3949730 h 4511358"/>
              <a:gd name="connsiteX68" fmla="*/ 1753695 w 10211637"/>
              <a:gd name="connsiteY68" fmla="*/ 3949730 h 4511358"/>
              <a:gd name="connsiteX69" fmla="*/ 1753695 w 10211637"/>
              <a:gd name="connsiteY69" fmla="*/ 3665649 h 4511358"/>
              <a:gd name="connsiteX70" fmla="*/ 2450621 w 10211637"/>
              <a:gd name="connsiteY70" fmla="*/ 3665649 h 4511358"/>
              <a:gd name="connsiteX71" fmla="*/ 2450621 w 10211637"/>
              <a:gd name="connsiteY71" fmla="*/ 3949730 h 4511358"/>
              <a:gd name="connsiteX72" fmla="*/ 3012734 w 10211637"/>
              <a:gd name="connsiteY72" fmla="*/ 3949730 h 4511358"/>
              <a:gd name="connsiteX73" fmla="*/ 3012734 w 10211637"/>
              <a:gd name="connsiteY73" fmla="*/ 3666265 h 4511358"/>
              <a:gd name="connsiteX74" fmla="*/ 3559675 w 10211637"/>
              <a:gd name="connsiteY74" fmla="*/ 3666265 h 4511358"/>
              <a:gd name="connsiteX75" fmla="*/ 3559675 w 10211637"/>
              <a:gd name="connsiteY75" fmla="*/ 3382799 h 4511358"/>
              <a:gd name="connsiteX76" fmla="*/ 3327980 w 10211637"/>
              <a:gd name="connsiteY76" fmla="*/ 3382799 h 4511358"/>
              <a:gd name="connsiteX77" fmla="*/ 3327980 w 10211637"/>
              <a:gd name="connsiteY77" fmla="*/ 3099333 h 4511358"/>
              <a:gd name="connsiteX78" fmla="*/ 4214054 w 10211637"/>
              <a:gd name="connsiteY78" fmla="*/ 3099333 h 4511358"/>
              <a:gd name="connsiteX79" fmla="*/ 4214054 w 10211637"/>
              <a:gd name="connsiteY79" fmla="*/ 2815867 h 4511358"/>
              <a:gd name="connsiteX80" fmla="*/ 4754024 w 10211637"/>
              <a:gd name="connsiteY80" fmla="*/ 2815867 h 4511358"/>
              <a:gd name="connsiteX81" fmla="*/ 4754024 w 10211637"/>
              <a:gd name="connsiteY81" fmla="*/ 2532402 h 4511358"/>
              <a:gd name="connsiteX82" fmla="*/ 5295017 w 10211637"/>
              <a:gd name="connsiteY82" fmla="*/ 2532402 h 4511358"/>
              <a:gd name="connsiteX83" fmla="*/ 5295017 w 10211637"/>
              <a:gd name="connsiteY83" fmla="*/ 2815867 h 4511358"/>
              <a:gd name="connsiteX84" fmla="*/ 5644916 w 10211637"/>
              <a:gd name="connsiteY84" fmla="*/ 2815867 h 4511358"/>
              <a:gd name="connsiteX85" fmla="*/ 5644916 w 10211637"/>
              <a:gd name="connsiteY85" fmla="*/ 2248936 h 4511358"/>
              <a:gd name="connsiteX86" fmla="*/ 5860924 w 10211637"/>
              <a:gd name="connsiteY86" fmla="*/ 2248936 h 4511358"/>
              <a:gd name="connsiteX87" fmla="*/ 5860924 w 10211637"/>
              <a:gd name="connsiteY87" fmla="*/ 2532402 h 4511358"/>
              <a:gd name="connsiteX88" fmla="*/ 5982307 w 10211637"/>
              <a:gd name="connsiteY88" fmla="*/ 2532402 h 4511358"/>
              <a:gd name="connsiteX89" fmla="*/ 5982307 w 10211637"/>
              <a:gd name="connsiteY89" fmla="*/ 2248936 h 4511358"/>
              <a:gd name="connsiteX90" fmla="*/ 6522276 w 10211637"/>
              <a:gd name="connsiteY90" fmla="*/ 2248936 h 4511358"/>
              <a:gd name="connsiteX91" fmla="*/ 6522276 w 10211637"/>
              <a:gd name="connsiteY91" fmla="*/ 2532402 h 4511358"/>
              <a:gd name="connsiteX92" fmla="*/ 6643761 w 10211637"/>
              <a:gd name="connsiteY92" fmla="*/ 2532402 h 4511358"/>
              <a:gd name="connsiteX93" fmla="*/ 6643761 w 10211637"/>
              <a:gd name="connsiteY93" fmla="*/ 2248936 h 4511358"/>
              <a:gd name="connsiteX94" fmla="*/ 6965056 w 10211637"/>
              <a:gd name="connsiteY94" fmla="*/ 2248936 h 4511358"/>
              <a:gd name="connsiteX95" fmla="*/ 6965056 w 10211637"/>
              <a:gd name="connsiteY95" fmla="*/ 1968135 h 4511358"/>
              <a:gd name="connsiteX96" fmla="*/ 6827270 w 10211637"/>
              <a:gd name="connsiteY96" fmla="*/ 1968135 h 4511358"/>
              <a:gd name="connsiteX97" fmla="*/ 6827270 w 10211637"/>
              <a:gd name="connsiteY97" fmla="*/ 1684670 h 4511358"/>
              <a:gd name="connsiteX98" fmla="*/ 7105200 w 10211637"/>
              <a:gd name="connsiteY98" fmla="*/ 1684670 h 4511358"/>
              <a:gd name="connsiteX99" fmla="*/ 7105200 w 10211637"/>
              <a:gd name="connsiteY99" fmla="*/ 1401204 h 4511358"/>
              <a:gd name="connsiteX100" fmla="*/ 7226686 w 10211637"/>
              <a:gd name="connsiteY100" fmla="*/ 1401204 h 4511358"/>
              <a:gd name="connsiteX101" fmla="*/ 7226686 w 10211637"/>
              <a:gd name="connsiteY101" fmla="*/ 1684670 h 4511358"/>
              <a:gd name="connsiteX102" fmla="*/ 7366419 w 10211637"/>
              <a:gd name="connsiteY102" fmla="*/ 1684670 h 4511358"/>
              <a:gd name="connsiteX103" fmla="*/ 7366419 w 10211637"/>
              <a:gd name="connsiteY103" fmla="*/ 1401204 h 4511358"/>
              <a:gd name="connsiteX104" fmla="*/ 7906286 w 10211637"/>
              <a:gd name="connsiteY104" fmla="*/ 1401204 h 4511358"/>
              <a:gd name="connsiteX105" fmla="*/ 7906286 w 10211637"/>
              <a:gd name="connsiteY105" fmla="*/ 1684670 h 4511358"/>
              <a:gd name="connsiteX106" fmla="*/ 8347324 w 10211637"/>
              <a:gd name="connsiteY106" fmla="*/ 1684670 h 4511358"/>
              <a:gd name="connsiteX107" fmla="*/ 8347324 w 10211637"/>
              <a:gd name="connsiteY107" fmla="*/ 1401204 h 4511358"/>
              <a:gd name="connsiteX108" fmla="*/ 8132135 w 10211637"/>
              <a:gd name="connsiteY108" fmla="*/ 1401204 h 4511358"/>
              <a:gd name="connsiteX109" fmla="*/ 8132135 w 10211637"/>
              <a:gd name="connsiteY109" fmla="*/ 1117738 h 4511358"/>
              <a:gd name="connsiteX110" fmla="*/ 8934759 w 10211637"/>
              <a:gd name="connsiteY110" fmla="*/ 1117738 h 4511358"/>
              <a:gd name="connsiteX111" fmla="*/ 8934759 w 10211637"/>
              <a:gd name="connsiteY111" fmla="*/ 834272 h 4511358"/>
              <a:gd name="connsiteX112" fmla="*/ 9392405 w 10211637"/>
              <a:gd name="connsiteY112" fmla="*/ 834272 h 4511358"/>
              <a:gd name="connsiteX113" fmla="*/ 9392405 w 10211637"/>
              <a:gd name="connsiteY113" fmla="*/ 550909 h 4511358"/>
              <a:gd name="connsiteX114" fmla="*/ 9594675 w 10211637"/>
              <a:gd name="connsiteY114" fmla="*/ 550909 h 4511358"/>
              <a:gd name="connsiteX115" fmla="*/ 10053654 w 10211637"/>
              <a:gd name="connsiteY115" fmla="*/ 0 h 4511358"/>
              <a:gd name="connsiteX116" fmla="*/ 10211637 w 10211637"/>
              <a:gd name="connsiteY116" fmla="*/ 0 h 4511358"/>
              <a:gd name="connsiteX117" fmla="*/ 10211637 w 10211637"/>
              <a:gd name="connsiteY117" fmla="*/ 267443 h 4511358"/>
              <a:gd name="connsiteX118" fmla="*/ 10053654 w 10211637"/>
              <a:gd name="connsiteY118" fmla="*/ 267443 h 451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10211637" h="4511358">
                <a:moveTo>
                  <a:pt x="4006658" y="3382286"/>
                </a:moveTo>
                <a:lnTo>
                  <a:pt x="4006658" y="3665752"/>
                </a:lnTo>
                <a:lnTo>
                  <a:pt x="4128143" y="3665752"/>
                </a:lnTo>
                <a:lnTo>
                  <a:pt x="4128143" y="3382286"/>
                </a:lnTo>
                <a:close/>
                <a:moveTo>
                  <a:pt x="2666321" y="3099436"/>
                </a:moveTo>
                <a:lnTo>
                  <a:pt x="3206291" y="3099436"/>
                </a:lnTo>
                <a:lnTo>
                  <a:pt x="3206291" y="3382901"/>
                </a:lnTo>
                <a:lnTo>
                  <a:pt x="2666321" y="3382901"/>
                </a:lnTo>
                <a:close/>
                <a:moveTo>
                  <a:pt x="2328829" y="3099436"/>
                </a:moveTo>
                <a:lnTo>
                  <a:pt x="2544836" y="3099436"/>
                </a:lnTo>
                <a:lnTo>
                  <a:pt x="2544836" y="3382901"/>
                </a:lnTo>
                <a:lnTo>
                  <a:pt x="2328829" y="3382901"/>
                </a:lnTo>
                <a:close/>
                <a:moveTo>
                  <a:pt x="5866870" y="2815867"/>
                </a:moveTo>
                <a:lnTo>
                  <a:pt x="5866870" y="3099333"/>
                </a:lnTo>
                <a:lnTo>
                  <a:pt x="5988355" y="3099333"/>
                </a:lnTo>
                <a:lnTo>
                  <a:pt x="5988355" y="2815867"/>
                </a:lnTo>
                <a:close/>
                <a:moveTo>
                  <a:pt x="6138444" y="2532402"/>
                </a:moveTo>
                <a:lnTo>
                  <a:pt x="6138444" y="2815867"/>
                </a:lnTo>
                <a:lnTo>
                  <a:pt x="6354452" y="2815867"/>
                </a:lnTo>
                <a:lnTo>
                  <a:pt x="6354452" y="2532402"/>
                </a:lnTo>
                <a:close/>
                <a:moveTo>
                  <a:pt x="7935093" y="1968135"/>
                </a:moveTo>
                <a:lnTo>
                  <a:pt x="7935093" y="2248936"/>
                </a:lnTo>
                <a:lnTo>
                  <a:pt x="8132033" y="2248936"/>
                </a:lnTo>
                <a:lnTo>
                  <a:pt x="8132033" y="1968135"/>
                </a:lnTo>
                <a:close/>
                <a:moveTo>
                  <a:pt x="6489572" y="1684772"/>
                </a:moveTo>
                <a:lnTo>
                  <a:pt x="6705580" y="1684772"/>
                </a:lnTo>
                <a:lnTo>
                  <a:pt x="6705580" y="1968238"/>
                </a:lnTo>
                <a:lnTo>
                  <a:pt x="6489572" y="1968238"/>
                </a:lnTo>
                <a:close/>
                <a:moveTo>
                  <a:pt x="7367034" y="1684670"/>
                </a:moveTo>
                <a:lnTo>
                  <a:pt x="7367034" y="1965470"/>
                </a:lnTo>
                <a:lnTo>
                  <a:pt x="7488520" y="1965470"/>
                </a:lnTo>
                <a:lnTo>
                  <a:pt x="7488520" y="1684670"/>
                </a:lnTo>
                <a:close/>
                <a:moveTo>
                  <a:pt x="9474626" y="834375"/>
                </a:moveTo>
                <a:lnTo>
                  <a:pt x="9474626" y="1117738"/>
                </a:lnTo>
                <a:lnTo>
                  <a:pt x="9596111" y="1117738"/>
                </a:lnTo>
                <a:lnTo>
                  <a:pt x="9596111" y="834375"/>
                </a:lnTo>
                <a:close/>
                <a:moveTo>
                  <a:pt x="9594675" y="267443"/>
                </a:moveTo>
                <a:lnTo>
                  <a:pt x="9711445" y="267443"/>
                </a:lnTo>
                <a:lnTo>
                  <a:pt x="9711445" y="550909"/>
                </a:lnTo>
                <a:lnTo>
                  <a:pt x="9932169" y="550909"/>
                </a:lnTo>
                <a:lnTo>
                  <a:pt x="9932169" y="834272"/>
                </a:lnTo>
                <a:lnTo>
                  <a:pt x="10053654" y="834272"/>
                </a:lnTo>
                <a:lnTo>
                  <a:pt x="10053654" y="550909"/>
                </a:lnTo>
                <a:lnTo>
                  <a:pt x="10211534" y="550909"/>
                </a:lnTo>
                <a:lnTo>
                  <a:pt x="10211534" y="4511358"/>
                </a:lnTo>
                <a:lnTo>
                  <a:pt x="1980877" y="4511358"/>
                </a:lnTo>
                <a:lnTo>
                  <a:pt x="1980877" y="4233299"/>
                </a:lnTo>
                <a:lnTo>
                  <a:pt x="1764869" y="4233299"/>
                </a:lnTo>
                <a:lnTo>
                  <a:pt x="1764869" y="4511358"/>
                </a:lnTo>
                <a:lnTo>
                  <a:pt x="1166362" y="4511358"/>
                </a:lnTo>
                <a:lnTo>
                  <a:pt x="1166362" y="4233299"/>
                </a:lnTo>
                <a:lnTo>
                  <a:pt x="1046209" y="4233299"/>
                </a:lnTo>
                <a:lnTo>
                  <a:pt x="1046414" y="4233504"/>
                </a:lnTo>
                <a:lnTo>
                  <a:pt x="1045902" y="4234016"/>
                </a:lnTo>
                <a:lnTo>
                  <a:pt x="1045799" y="4234016"/>
                </a:lnTo>
                <a:lnTo>
                  <a:pt x="1045799" y="4511358"/>
                </a:lnTo>
                <a:lnTo>
                  <a:pt x="0" y="4511358"/>
                </a:lnTo>
                <a:lnTo>
                  <a:pt x="0" y="4233196"/>
                </a:lnTo>
                <a:lnTo>
                  <a:pt x="499269" y="4233196"/>
                </a:lnTo>
                <a:lnTo>
                  <a:pt x="499269" y="3949730"/>
                </a:lnTo>
                <a:lnTo>
                  <a:pt x="722248" y="3949730"/>
                </a:lnTo>
                <a:lnTo>
                  <a:pt x="722248" y="3665649"/>
                </a:lnTo>
                <a:lnTo>
                  <a:pt x="843734" y="3665649"/>
                </a:lnTo>
                <a:lnTo>
                  <a:pt x="843734" y="3949730"/>
                </a:lnTo>
                <a:lnTo>
                  <a:pt x="1382472" y="3949730"/>
                </a:lnTo>
                <a:lnTo>
                  <a:pt x="1382472" y="4233196"/>
                </a:lnTo>
                <a:lnTo>
                  <a:pt x="1503035" y="4233196"/>
                </a:lnTo>
                <a:lnTo>
                  <a:pt x="1503035" y="3949730"/>
                </a:lnTo>
                <a:lnTo>
                  <a:pt x="1753695" y="3949730"/>
                </a:lnTo>
                <a:lnTo>
                  <a:pt x="1753695" y="3665649"/>
                </a:lnTo>
                <a:lnTo>
                  <a:pt x="2450621" y="3665649"/>
                </a:lnTo>
                <a:lnTo>
                  <a:pt x="2450621" y="3949730"/>
                </a:lnTo>
                <a:lnTo>
                  <a:pt x="3012734" y="3949730"/>
                </a:lnTo>
                <a:lnTo>
                  <a:pt x="3012734" y="3666265"/>
                </a:lnTo>
                <a:lnTo>
                  <a:pt x="3559675" y="3666265"/>
                </a:lnTo>
                <a:lnTo>
                  <a:pt x="3559675" y="3382799"/>
                </a:lnTo>
                <a:lnTo>
                  <a:pt x="3327980" y="3382799"/>
                </a:lnTo>
                <a:lnTo>
                  <a:pt x="3327980" y="3099333"/>
                </a:lnTo>
                <a:lnTo>
                  <a:pt x="4214054" y="3099333"/>
                </a:lnTo>
                <a:lnTo>
                  <a:pt x="4214054" y="2815867"/>
                </a:lnTo>
                <a:lnTo>
                  <a:pt x="4754024" y="2815867"/>
                </a:lnTo>
                <a:lnTo>
                  <a:pt x="4754024" y="2532402"/>
                </a:lnTo>
                <a:lnTo>
                  <a:pt x="5295017" y="2532402"/>
                </a:lnTo>
                <a:lnTo>
                  <a:pt x="5295017" y="2815867"/>
                </a:lnTo>
                <a:lnTo>
                  <a:pt x="5644916" y="2815867"/>
                </a:lnTo>
                <a:lnTo>
                  <a:pt x="5644916" y="2248936"/>
                </a:lnTo>
                <a:lnTo>
                  <a:pt x="5860924" y="2248936"/>
                </a:lnTo>
                <a:lnTo>
                  <a:pt x="5860924" y="2532402"/>
                </a:lnTo>
                <a:lnTo>
                  <a:pt x="5982307" y="2532402"/>
                </a:lnTo>
                <a:lnTo>
                  <a:pt x="5982307" y="2248936"/>
                </a:lnTo>
                <a:lnTo>
                  <a:pt x="6522276" y="2248936"/>
                </a:lnTo>
                <a:lnTo>
                  <a:pt x="6522276" y="2532402"/>
                </a:lnTo>
                <a:lnTo>
                  <a:pt x="6643761" y="2532402"/>
                </a:lnTo>
                <a:lnTo>
                  <a:pt x="6643761" y="2248936"/>
                </a:lnTo>
                <a:lnTo>
                  <a:pt x="6965056" y="2248936"/>
                </a:lnTo>
                <a:lnTo>
                  <a:pt x="6965056" y="1968135"/>
                </a:lnTo>
                <a:lnTo>
                  <a:pt x="6827270" y="1968135"/>
                </a:lnTo>
                <a:lnTo>
                  <a:pt x="6827270" y="1684670"/>
                </a:lnTo>
                <a:lnTo>
                  <a:pt x="7105200" y="1684670"/>
                </a:lnTo>
                <a:lnTo>
                  <a:pt x="7105200" y="1401204"/>
                </a:lnTo>
                <a:lnTo>
                  <a:pt x="7226686" y="1401204"/>
                </a:lnTo>
                <a:lnTo>
                  <a:pt x="7226686" y="1684670"/>
                </a:lnTo>
                <a:lnTo>
                  <a:pt x="7366419" y="1684670"/>
                </a:lnTo>
                <a:lnTo>
                  <a:pt x="7366419" y="1401204"/>
                </a:lnTo>
                <a:lnTo>
                  <a:pt x="7906286" y="1401204"/>
                </a:lnTo>
                <a:lnTo>
                  <a:pt x="7906286" y="1684670"/>
                </a:lnTo>
                <a:lnTo>
                  <a:pt x="8347324" y="1684670"/>
                </a:lnTo>
                <a:lnTo>
                  <a:pt x="8347324" y="1401204"/>
                </a:lnTo>
                <a:lnTo>
                  <a:pt x="8132135" y="1401204"/>
                </a:lnTo>
                <a:lnTo>
                  <a:pt x="8132135" y="1117738"/>
                </a:lnTo>
                <a:lnTo>
                  <a:pt x="8934759" y="1117738"/>
                </a:lnTo>
                <a:lnTo>
                  <a:pt x="8934759" y="834272"/>
                </a:lnTo>
                <a:lnTo>
                  <a:pt x="9392405" y="834272"/>
                </a:lnTo>
                <a:lnTo>
                  <a:pt x="9392405" y="550909"/>
                </a:lnTo>
                <a:lnTo>
                  <a:pt x="9594675" y="550909"/>
                </a:lnTo>
                <a:close/>
                <a:moveTo>
                  <a:pt x="10053654" y="0"/>
                </a:moveTo>
                <a:lnTo>
                  <a:pt x="10211637" y="0"/>
                </a:lnTo>
                <a:lnTo>
                  <a:pt x="10211637" y="267443"/>
                </a:lnTo>
                <a:lnTo>
                  <a:pt x="10053654" y="267443"/>
                </a:lnTo>
                <a:close/>
              </a:path>
            </a:pathLst>
          </a:custGeom>
          <a:solidFill>
            <a:schemeClr val="accent1"/>
          </a:solidFill>
          <a:ln>
            <a:noFill/>
          </a:ln>
        </p:spPr>
        <p:txBody>
          <a:bodyPr vert="horz" wrap="square" lIns="0" tIns="4680000" rIns="360000" bIns="0" spcCol="180000" rtlCol="0" anchor="ctr" anchorCtr="0">
            <a:noAutofit/>
          </a:bodyPr>
          <a:lstStyle/>
          <a:p>
            <a:pPr algn="r">
              <a:spcBef>
                <a:spcPts val="600"/>
              </a:spcBef>
              <a:buFont typeface="Arial" panose="020B0604020202020204" pitchFamily="34" charset="0"/>
              <a:buChar char="​"/>
            </a:pPr>
            <a:endParaRPr lang="en-GB" sz="1400">
              <a:solidFill>
                <a:srgbClr val="FFFF00"/>
              </a:solidFill>
            </a:endParaRPr>
          </a:p>
        </p:txBody>
      </p:sp>
    </p:spTree>
    <p:extLst>
      <p:ext uri="{BB962C8B-B14F-4D97-AF65-F5344CB8AC3E}">
        <p14:creationId xmlns:p14="http://schemas.microsoft.com/office/powerpoint/2010/main" val="40276730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Titelfolie_Druck_v2">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415F4DBC-0149-2C43-9FBF-CA1B99C9BA28}"/>
              </a:ext>
            </a:extLst>
          </p:cNvPr>
          <p:cNvSpPr/>
          <p:nvPr/>
        </p:nvSpPr>
        <p:spPr bwMode="gray">
          <a:xfrm>
            <a:off x="-2400" y="0"/>
            <a:ext cx="12194400" cy="6858000"/>
          </a:xfrm>
          <a:prstGeom prst="rect">
            <a:avLst/>
          </a:prstGeom>
          <a:solidFill>
            <a:srgbClr val="E7E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a:extLst>
              <a:ext uri="{FF2B5EF4-FFF2-40B4-BE49-F238E27FC236}">
                <a16:creationId xmlns:a16="http://schemas.microsoft.com/office/drawing/2014/main" id="{C47646A7-DBD4-4ADD-8006-63BB303105B1}"/>
              </a:ext>
            </a:extLst>
          </p:cNvPr>
          <p:cNvSpPr>
            <a:spLocks noGrp="1"/>
          </p:cNvSpPr>
          <p:nvPr>
            <p:ph type="ctrTitle"/>
          </p:nvPr>
        </p:nvSpPr>
        <p:spPr>
          <a:xfrm>
            <a:off x="334800" y="2930300"/>
            <a:ext cx="6878800" cy="972000"/>
          </a:xfrm>
        </p:spPr>
        <p:txBody>
          <a:bodyPr anchor="b"/>
          <a:lstStyle>
            <a:lvl1pPr algn="l">
              <a:lnSpc>
                <a:spcPct val="100000"/>
              </a:lnSpc>
              <a:defRPr sz="2800">
                <a:solidFill>
                  <a:schemeClr val="tx1"/>
                </a:solidFill>
              </a:defRPr>
            </a:lvl1pPr>
          </a:lstStyle>
          <a:p>
            <a:r>
              <a:rPr lang="de-DE"/>
              <a:t>Mastertitelformat bearbeiten</a:t>
            </a:r>
          </a:p>
        </p:txBody>
      </p:sp>
      <p:sp>
        <p:nvSpPr>
          <p:cNvPr id="3" name="Untertitel 2">
            <a:extLst>
              <a:ext uri="{FF2B5EF4-FFF2-40B4-BE49-F238E27FC236}">
                <a16:creationId xmlns:a16="http://schemas.microsoft.com/office/drawing/2014/main" id="{4B5A4C87-B881-40C2-9500-0E4E17381D0A}"/>
              </a:ext>
            </a:extLst>
          </p:cNvPr>
          <p:cNvSpPr>
            <a:spLocks noGrp="1"/>
          </p:cNvSpPr>
          <p:nvPr>
            <p:ph type="subTitle" idx="1"/>
          </p:nvPr>
        </p:nvSpPr>
        <p:spPr>
          <a:xfrm>
            <a:off x="334800" y="3967100"/>
            <a:ext cx="6878800" cy="360000"/>
          </a:xfrm>
        </p:spPr>
        <p:txBody>
          <a:bodyPr/>
          <a:lstStyle>
            <a:lvl1pPr marL="0" indent="0" algn="l">
              <a:spcBef>
                <a:spcPts val="0"/>
              </a:spcBef>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10" name="Textplatzhalter 9">
            <a:extLst>
              <a:ext uri="{FF2B5EF4-FFF2-40B4-BE49-F238E27FC236}">
                <a16:creationId xmlns:a16="http://schemas.microsoft.com/office/drawing/2014/main" id="{46AB5FF7-C7C8-434D-BBF7-7C6E12638214}"/>
              </a:ext>
            </a:extLst>
          </p:cNvPr>
          <p:cNvSpPr>
            <a:spLocks noGrp="1"/>
          </p:cNvSpPr>
          <p:nvPr>
            <p:ph type="body" sz="quarter" idx="13" hasCustomPrompt="1"/>
          </p:nvPr>
        </p:nvSpPr>
        <p:spPr>
          <a:xfrm>
            <a:off x="345600" y="4393424"/>
            <a:ext cx="6878800" cy="234551"/>
          </a:xfrm>
        </p:spPr>
        <p:txBody>
          <a:bodyPr anchor="ctr">
            <a:noAutofit/>
          </a:bodyPr>
          <a:lstStyle>
            <a:lvl1pPr>
              <a:defRPr sz="1400">
                <a:solidFill>
                  <a:schemeClr val="tx1"/>
                </a:solidFill>
              </a:defRPr>
            </a:lvl1pPr>
          </a:lstStyle>
          <a:p>
            <a:pPr lvl="0"/>
            <a:r>
              <a:rPr lang="de-DE"/>
              <a:t>Ort, Datum</a:t>
            </a:r>
          </a:p>
        </p:txBody>
      </p:sp>
      <p:sp>
        <p:nvSpPr>
          <p:cNvPr id="7" name="Freihandform: Form 6">
            <a:extLst>
              <a:ext uri="{FF2B5EF4-FFF2-40B4-BE49-F238E27FC236}">
                <a16:creationId xmlns:a16="http://schemas.microsoft.com/office/drawing/2014/main" id="{24C912E9-F683-1910-7541-AD2819A41D1A}"/>
              </a:ext>
            </a:extLst>
          </p:cNvPr>
          <p:cNvSpPr/>
          <p:nvPr userDrawn="1">
            <p:custDataLst>
              <p:tags r:id="rId1"/>
            </p:custDataLst>
          </p:nvPr>
        </p:nvSpPr>
        <p:spPr>
          <a:xfrm>
            <a:off x="1980364" y="2346642"/>
            <a:ext cx="10211637" cy="4511358"/>
          </a:xfrm>
          <a:custGeom>
            <a:avLst/>
            <a:gdLst>
              <a:gd name="connsiteX0" fmla="*/ 4006658 w 10211637"/>
              <a:gd name="connsiteY0" fmla="*/ 3382286 h 4511358"/>
              <a:gd name="connsiteX1" fmla="*/ 4006658 w 10211637"/>
              <a:gd name="connsiteY1" fmla="*/ 3665752 h 4511358"/>
              <a:gd name="connsiteX2" fmla="*/ 4128143 w 10211637"/>
              <a:gd name="connsiteY2" fmla="*/ 3665752 h 4511358"/>
              <a:gd name="connsiteX3" fmla="*/ 4128143 w 10211637"/>
              <a:gd name="connsiteY3" fmla="*/ 3382286 h 4511358"/>
              <a:gd name="connsiteX4" fmla="*/ 2666321 w 10211637"/>
              <a:gd name="connsiteY4" fmla="*/ 3099436 h 4511358"/>
              <a:gd name="connsiteX5" fmla="*/ 3206291 w 10211637"/>
              <a:gd name="connsiteY5" fmla="*/ 3099436 h 4511358"/>
              <a:gd name="connsiteX6" fmla="*/ 3206291 w 10211637"/>
              <a:gd name="connsiteY6" fmla="*/ 3382901 h 4511358"/>
              <a:gd name="connsiteX7" fmla="*/ 2666321 w 10211637"/>
              <a:gd name="connsiteY7" fmla="*/ 3382901 h 4511358"/>
              <a:gd name="connsiteX8" fmla="*/ 2328829 w 10211637"/>
              <a:gd name="connsiteY8" fmla="*/ 3099436 h 4511358"/>
              <a:gd name="connsiteX9" fmla="*/ 2544836 w 10211637"/>
              <a:gd name="connsiteY9" fmla="*/ 3099436 h 4511358"/>
              <a:gd name="connsiteX10" fmla="*/ 2544836 w 10211637"/>
              <a:gd name="connsiteY10" fmla="*/ 3382901 h 4511358"/>
              <a:gd name="connsiteX11" fmla="*/ 2328829 w 10211637"/>
              <a:gd name="connsiteY11" fmla="*/ 3382901 h 4511358"/>
              <a:gd name="connsiteX12" fmla="*/ 5866870 w 10211637"/>
              <a:gd name="connsiteY12" fmla="*/ 2815867 h 4511358"/>
              <a:gd name="connsiteX13" fmla="*/ 5866870 w 10211637"/>
              <a:gd name="connsiteY13" fmla="*/ 3099333 h 4511358"/>
              <a:gd name="connsiteX14" fmla="*/ 5988355 w 10211637"/>
              <a:gd name="connsiteY14" fmla="*/ 3099333 h 4511358"/>
              <a:gd name="connsiteX15" fmla="*/ 5988355 w 10211637"/>
              <a:gd name="connsiteY15" fmla="*/ 2815867 h 4511358"/>
              <a:gd name="connsiteX16" fmla="*/ 6138444 w 10211637"/>
              <a:gd name="connsiteY16" fmla="*/ 2532402 h 4511358"/>
              <a:gd name="connsiteX17" fmla="*/ 6138444 w 10211637"/>
              <a:gd name="connsiteY17" fmla="*/ 2815867 h 4511358"/>
              <a:gd name="connsiteX18" fmla="*/ 6354452 w 10211637"/>
              <a:gd name="connsiteY18" fmla="*/ 2815867 h 4511358"/>
              <a:gd name="connsiteX19" fmla="*/ 6354452 w 10211637"/>
              <a:gd name="connsiteY19" fmla="*/ 2532402 h 4511358"/>
              <a:gd name="connsiteX20" fmla="*/ 7935093 w 10211637"/>
              <a:gd name="connsiteY20" fmla="*/ 1968135 h 4511358"/>
              <a:gd name="connsiteX21" fmla="*/ 7935093 w 10211637"/>
              <a:gd name="connsiteY21" fmla="*/ 2248936 h 4511358"/>
              <a:gd name="connsiteX22" fmla="*/ 8132033 w 10211637"/>
              <a:gd name="connsiteY22" fmla="*/ 2248936 h 4511358"/>
              <a:gd name="connsiteX23" fmla="*/ 8132033 w 10211637"/>
              <a:gd name="connsiteY23" fmla="*/ 1968135 h 4511358"/>
              <a:gd name="connsiteX24" fmla="*/ 6489572 w 10211637"/>
              <a:gd name="connsiteY24" fmla="*/ 1684772 h 4511358"/>
              <a:gd name="connsiteX25" fmla="*/ 6705580 w 10211637"/>
              <a:gd name="connsiteY25" fmla="*/ 1684772 h 4511358"/>
              <a:gd name="connsiteX26" fmla="*/ 6705580 w 10211637"/>
              <a:gd name="connsiteY26" fmla="*/ 1968238 h 4511358"/>
              <a:gd name="connsiteX27" fmla="*/ 6489572 w 10211637"/>
              <a:gd name="connsiteY27" fmla="*/ 1968238 h 4511358"/>
              <a:gd name="connsiteX28" fmla="*/ 7367034 w 10211637"/>
              <a:gd name="connsiteY28" fmla="*/ 1684670 h 4511358"/>
              <a:gd name="connsiteX29" fmla="*/ 7367034 w 10211637"/>
              <a:gd name="connsiteY29" fmla="*/ 1965470 h 4511358"/>
              <a:gd name="connsiteX30" fmla="*/ 7488520 w 10211637"/>
              <a:gd name="connsiteY30" fmla="*/ 1965470 h 4511358"/>
              <a:gd name="connsiteX31" fmla="*/ 7488520 w 10211637"/>
              <a:gd name="connsiteY31" fmla="*/ 1684670 h 4511358"/>
              <a:gd name="connsiteX32" fmla="*/ 9474626 w 10211637"/>
              <a:gd name="connsiteY32" fmla="*/ 834375 h 4511358"/>
              <a:gd name="connsiteX33" fmla="*/ 9474626 w 10211637"/>
              <a:gd name="connsiteY33" fmla="*/ 1117738 h 4511358"/>
              <a:gd name="connsiteX34" fmla="*/ 9596111 w 10211637"/>
              <a:gd name="connsiteY34" fmla="*/ 1117738 h 4511358"/>
              <a:gd name="connsiteX35" fmla="*/ 9596111 w 10211637"/>
              <a:gd name="connsiteY35" fmla="*/ 834375 h 4511358"/>
              <a:gd name="connsiteX36" fmla="*/ 9594675 w 10211637"/>
              <a:gd name="connsiteY36" fmla="*/ 267443 h 4511358"/>
              <a:gd name="connsiteX37" fmla="*/ 9711445 w 10211637"/>
              <a:gd name="connsiteY37" fmla="*/ 267443 h 4511358"/>
              <a:gd name="connsiteX38" fmla="*/ 9711445 w 10211637"/>
              <a:gd name="connsiteY38" fmla="*/ 550909 h 4511358"/>
              <a:gd name="connsiteX39" fmla="*/ 9932169 w 10211637"/>
              <a:gd name="connsiteY39" fmla="*/ 550909 h 4511358"/>
              <a:gd name="connsiteX40" fmla="*/ 9932169 w 10211637"/>
              <a:gd name="connsiteY40" fmla="*/ 834272 h 4511358"/>
              <a:gd name="connsiteX41" fmla="*/ 10053654 w 10211637"/>
              <a:gd name="connsiteY41" fmla="*/ 834272 h 4511358"/>
              <a:gd name="connsiteX42" fmla="*/ 10053654 w 10211637"/>
              <a:gd name="connsiteY42" fmla="*/ 550909 h 4511358"/>
              <a:gd name="connsiteX43" fmla="*/ 10211534 w 10211637"/>
              <a:gd name="connsiteY43" fmla="*/ 550909 h 4511358"/>
              <a:gd name="connsiteX44" fmla="*/ 10211534 w 10211637"/>
              <a:gd name="connsiteY44" fmla="*/ 4511358 h 4511358"/>
              <a:gd name="connsiteX45" fmla="*/ 1980877 w 10211637"/>
              <a:gd name="connsiteY45" fmla="*/ 4511358 h 4511358"/>
              <a:gd name="connsiteX46" fmla="*/ 1980877 w 10211637"/>
              <a:gd name="connsiteY46" fmla="*/ 4233299 h 4511358"/>
              <a:gd name="connsiteX47" fmla="*/ 1764869 w 10211637"/>
              <a:gd name="connsiteY47" fmla="*/ 4233299 h 4511358"/>
              <a:gd name="connsiteX48" fmla="*/ 1764869 w 10211637"/>
              <a:gd name="connsiteY48" fmla="*/ 4511358 h 4511358"/>
              <a:gd name="connsiteX49" fmla="*/ 1166362 w 10211637"/>
              <a:gd name="connsiteY49" fmla="*/ 4511358 h 4511358"/>
              <a:gd name="connsiteX50" fmla="*/ 1166362 w 10211637"/>
              <a:gd name="connsiteY50" fmla="*/ 4233299 h 4511358"/>
              <a:gd name="connsiteX51" fmla="*/ 1046209 w 10211637"/>
              <a:gd name="connsiteY51" fmla="*/ 4233299 h 4511358"/>
              <a:gd name="connsiteX52" fmla="*/ 1046414 w 10211637"/>
              <a:gd name="connsiteY52" fmla="*/ 4233504 h 4511358"/>
              <a:gd name="connsiteX53" fmla="*/ 1045902 w 10211637"/>
              <a:gd name="connsiteY53" fmla="*/ 4234016 h 4511358"/>
              <a:gd name="connsiteX54" fmla="*/ 1045799 w 10211637"/>
              <a:gd name="connsiteY54" fmla="*/ 4234016 h 4511358"/>
              <a:gd name="connsiteX55" fmla="*/ 1045799 w 10211637"/>
              <a:gd name="connsiteY55" fmla="*/ 4511358 h 4511358"/>
              <a:gd name="connsiteX56" fmla="*/ 0 w 10211637"/>
              <a:gd name="connsiteY56" fmla="*/ 4511358 h 4511358"/>
              <a:gd name="connsiteX57" fmla="*/ 0 w 10211637"/>
              <a:gd name="connsiteY57" fmla="*/ 4233196 h 4511358"/>
              <a:gd name="connsiteX58" fmla="*/ 499269 w 10211637"/>
              <a:gd name="connsiteY58" fmla="*/ 4233196 h 4511358"/>
              <a:gd name="connsiteX59" fmla="*/ 499269 w 10211637"/>
              <a:gd name="connsiteY59" fmla="*/ 3949730 h 4511358"/>
              <a:gd name="connsiteX60" fmla="*/ 722248 w 10211637"/>
              <a:gd name="connsiteY60" fmla="*/ 3949730 h 4511358"/>
              <a:gd name="connsiteX61" fmla="*/ 722248 w 10211637"/>
              <a:gd name="connsiteY61" fmla="*/ 3665649 h 4511358"/>
              <a:gd name="connsiteX62" fmla="*/ 843734 w 10211637"/>
              <a:gd name="connsiteY62" fmla="*/ 3665649 h 4511358"/>
              <a:gd name="connsiteX63" fmla="*/ 843734 w 10211637"/>
              <a:gd name="connsiteY63" fmla="*/ 3949730 h 4511358"/>
              <a:gd name="connsiteX64" fmla="*/ 1382472 w 10211637"/>
              <a:gd name="connsiteY64" fmla="*/ 3949730 h 4511358"/>
              <a:gd name="connsiteX65" fmla="*/ 1382472 w 10211637"/>
              <a:gd name="connsiteY65" fmla="*/ 4233196 h 4511358"/>
              <a:gd name="connsiteX66" fmla="*/ 1503035 w 10211637"/>
              <a:gd name="connsiteY66" fmla="*/ 4233196 h 4511358"/>
              <a:gd name="connsiteX67" fmla="*/ 1503035 w 10211637"/>
              <a:gd name="connsiteY67" fmla="*/ 3949730 h 4511358"/>
              <a:gd name="connsiteX68" fmla="*/ 1753695 w 10211637"/>
              <a:gd name="connsiteY68" fmla="*/ 3949730 h 4511358"/>
              <a:gd name="connsiteX69" fmla="*/ 1753695 w 10211637"/>
              <a:gd name="connsiteY69" fmla="*/ 3665649 h 4511358"/>
              <a:gd name="connsiteX70" fmla="*/ 2450621 w 10211637"/>
              <a:gd name="connsiteY70" fmla="*/ 3665649 h 4511358"/>
              <a:gd name="connsiteX71" fmla="*/ 2450621 w 10211637"/>
              <a:gd name="connsiteY71" fmla="*/ 3949730 h 4511358"/>
              <a:gd name="connsiteX72" fmla="*/ 3012734 w 10211637"/>
              <a:gd name="connsiteY72" fmla="*/ 3949730 h 4511358"/>
              <a:gd name="connsiteX73" fmla="*/ 3012734 w 10211637"/>
              <a:gd name="connsiteY73" fmla="*/ 3666265 h 4511358"/>
              <a:gd name="connsiteX74" fmla="*/ 3559675 w 10211637"/>
              <a:gd name="connsiteY74" fmla="*/ 3666265 h 4511358"/>
              <a:gd name="connsiteX75" fmla="*/ 3559675 w 10211637"/>
              <a:gd name="connsiteY75" fmla="*/ 3382799 h 4511358"/>
              <a:gd name="connsiteX76" fmla="*/ 3327980 w 10211637"/>
              <a:gd name="connsiteY76" fmla="*/ 3382799 h 4511358"/>
              <a:gd name="connsiteX77" fmla="*/ 3327980 w 10211637"/>
              <a:gd name="connsiteY77" fmla="*/ 3099333 h 4511358"/>
              <a:gd name="connsiteX78" fmla="*/ 4214054 w 10211637"/>
              <a:gd name="connsiteY78" fmla="*/ 3099333 h 4511358"/>
              <a:gd name="connsiteX79" fmla="*/ 4214054 w 10211637"/>
              <a:gd name="connsiteY79" fmla="*/ 2815867 h 4511358"/>
              <a:gd name="connsiteX80" fmla="*/ 4754024 w 10211637"/>
              <a:gd name="connsiteY80" fmla="*/ 2815867 h 4511358"/>
              <a:gd name="connsiteX81" fmla="*/ 4754024 w 10211637"/>
              <a:gd name="connsiteY81" fmla="*/ 2532402 h 4511358"/>
              <a:gd name="connsiteX82" fmla="*/ 5295017 w 10211637"/>
              <a:gd name="connsiteY82" fmla="*/ 2532402 h 4511358"/>
              <a:gd name="connsiteX83" fmla="*/ 5295017 w 10211637"/>
              <a:gd name="connsiteY83" fmla="*/ 2815867 h 4511358"/>
              <a:gd name="connsiteX84" fmla="*/ 5644916 w 10211637"/>
              <a:gd name="connsiteY84" fmla="*/ 2815867 h 4511358"/>
              <a:gd name="connsiteX85" fmla="*/ 5644916 w 10211637"/>
              <a:gd name="connsiteY85" fmla="*/ 2248936 h 4511358"/>
              <a:gd name="connsiteX86" fmla="*/ 5860924 w 10211637"/>
              <a:gd name="connsiteY86" fmla="*/ 2248936 h 4511358"/>
              <a:gd name="connsiteX87" fmla="*/ 5860924 w 10211637"/>
              <a:gd name="connsiteY87" fmla="*/ 2532402 h 4511358"/>
              <a:gd name="connsiteX88" fmla="*/ 5982307 w 10211637"/>
              <a:gd name="connsiteY88" fmla="*/ 2532402 h 4511358"/>
              <a:gd name="connsiteX89" fmla="*/ 5982307 w 10211637"/>
              <a:gd name="connsiteY89" fmla="*/ 2248936 h 4511358"/>
              <a:gd name="connsiteX90" fmla="*/ 6522276 w 10211637"/>
              <a:gd name="connsiteY90" fmla="*/ 2248936 h 4511358"/>
              <a:gd name="connsiteX91" fmla="*/ 6522276 w 10211637"/>
              <a:gd name="connsiteY91" fmla="*/ 2532402 h 4511358"/>
              <a:gd name="connsiteX92" fmla="*/ 6643761 w 10211637"/>
              <a:gd name="connsiteY92" fmla="*/ 2532402 h 4511358"/>
              <a:gd name="connsiteX93" fmla="*/ 6643761 w 10211637"/>
              <a:gd name="connsiteY93" fmla="*/ 2248936 h 4511358"/>
              <a:gd name="connsiteX94" fmla="*/ 6965056 w 10211637"/>
              <a:gd name="connsiteY94" fmla="*/ 2248936 h 4511358"/>
              <a:gd name="connsiteX95" fmla="*/ 6965056 w 10211637"/>
              <a:gd name="connsiteY95" fmla="*/ 1968135 h 4511358"/>
              <a:gd name="connsiteX96" fmla="*/ 6827270 w 10211637"/>
              <a:gd name="connsiteY96" fmla="*/ 1968135 h 4511358"/>
              <a:gd name="connsiteX97" fmla="*/ 6827270 w 10211637"/>
              <a:gd name="connsiteY97" fmla="*/ 1684670 h 4511358"/>
              <a:gd name="connsiteX98" fmla="*/ 7105200 w 10211637"/>
              <a:gd name="connsiteY98" fmla="*/ 1684670 h 4511358"/>
              <a:gd name="connsiteX99" fmla="*/ 7105200 w 10211637"/>
              <a:gd name="connsiteY99" fmla="*/ 1401204 h 4511358"/>
              <a:gd name="connsiteX100" fmla="*/ 7226686 w 10211637"/>
              <a:gd name="connsiteY100" fmla="*/ 1401204 h 4511358"/>
              <a:gd name="connsiteX101" fmla="*/ 7226686 w 10211637"/>
              <a:gd name="connsiteY101" fmla="*/ 1684670 h 4511358"/>
              <a:gd name="connsiteX102" fmla="*/ 7366419 w 10211637"/>
              <a:gd name="connsiteY102" fmla="*/ 1684670 h 4511358"/>
              <a:gd name="connsiteX103" fmla="*/ 7366419 w 10211637"/>
              <a:gd name="connsiteY103" fmla="*/ 1401204 h 4511358"/>
              <a:gd name="connsiteX104" fmla="*/ 7906286 w 10211637"/>
              <a:gd name="connsiteY104" fmla="*/ 1401204 h 4511358"/>
              <a:gd name="connsiteX105" fmla="*/ 7906286 w 10211637"/>
              <a:gd name="connsiteY105" fmla="*/ 1684670 h 4511358"/>
              <a:gd name="connsiteX106" fmla="*/ 8347324 w 10211637"/>
              <a:gd name="connsiteY106" fmla="*/ 1684670 h 4511358"/>
              <a:gd name="connsiteX107" fmla="*/ 8347324 w 10211637"/>
              <a:gd name="connsiteY107" fmla="*/ 1401204 h 4511358"/>
              <a:gd name="connsiteX108" fmla="*/ 8132135 w 10211637"/>
              <a:gd name="connsiteY108" fmla="*/ 1401204 h 4511358"/>
              <a:gd name="connsiteX109" fmla="*/ 8132135 w 10211637"/>
              <a:gd name="connsiteY109" fmla="*/ 1117738 h 4511358"/>
              <a:gd name="connsiteX110" fmla="*/ 8934759 w 10211637"/>
              <a:gd name="connsiteY110" fmla="*/ 1117738 h 4511358"/>
              <a:gd name="connsiteX111" fmla="*/ 8934759 w 10211637"/>
              <a:gd name="connsiteY111" fmla="*/ 834272 h 4511358"/>
              <a:gd name="connsiteX112" fmla="*/ 9392405 w 10211637"/>
              <a:gd name="connsiteY112" fmla="*/ 834272 h 4511358"/>
              <a:gd name="connsiteX113" fmla="*/ 9392405 w 10211637"/>
              <a:gd name="connsiteY113" fmla="*/ 550909 h 4511358"/>
              <a:gd name="connsiteX114" fmla="*/ 9594675 w 10211637"/>
              <a:gd name="connsiteY114" fmla="*/ 550909 h 4511358"/>
              <a:gd name="connsiteX115" fmla="*/ 10053654 w 10211637"/>
              <a:gd name="connsiteY115" fmla="*/ 0 h 4511358"/>
              <a:gd name="connsiteX116" fmla="*/ 10211637 w 10211637"/>
              <a:gd name="connsiteY116" fmla="*/ 0 h 4511358"/>
              <a:gd name="connsiteX117" fmla="*/ 10211637 w 10211637"/>
              <a:gd name="connsiteY117" fmla="*/ 267443 h 4511358"/>
              <a:gd name="connsiteX118" fmla="*/ 10053654 w 10211637"/>
              <a:gd name="connsiteY118" fmla="*/ 267443 h 451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10211637" h="4511358">
                <a:moveTo>
                  <a:pt x="4006658" y="3382286"/>
                </a:moveTo>
                <a:lnTo>
                  <a:pt x="4006658" y="3665752"/>
                </a:lnTo>
                <a:lnTo>
                  <a:pt x="4128143" y="3665752"/>
                </a:lnTo>
                <a:lnTo>
                  <a:pt x="4128143" y="3382286"/>
                </a:lnTo>
                <a:close/>
                <a:moveTo>
                  <a:pt x="2666321" y="3099436"/>
                </a:moveTo>
                <a:lnTo>
                  <a:pt x="3206291" y="3099436"/>
                </a:lnTo>
                <a:lnTo>
                  <a:pt x="3206291" y="3382901"/>
                </a:lnTo>
                <a:lnTo>
                  <a:pt x="2666321" y="3382901"/>
                </a:lnTo>
                <a:close/>
                <a:moveTo>
                  <a:pt x="2328829" y="3099436"/>
                </a:moveTo>
                <a:lnTo>
                  <a:pt x="2544836" y="3099436"/>
                </a:lnTo>
                <a:lnTo>
                  <a:pt x="2544836" y="3382901"/>
                </a:lnTo>
                <a:lnTo>
                  <a:pt x="2328829" y="3382901"/>
                </a:lnTo>
                <a:close/>
                <a:moveTo>
                  <a:pt x="5866870" y="2815867"/>
                </a:moveTo>
                <a:lnTo>
                  <a:pt x="5866870" y="3099333"/>
                </a:lnTo>
                <a:lnTo>
                  <a:pt x="5988355" y="3099333"/>
                </a:lnTo>
                <a:lnTo>
                  <a:pt x="5988355" y="2815867"/>
                </a:lnTo>
                <a:close/>
                <a:moveTo>
                  <a:pt x="6138444" y="2532402"/>
                </a:moveTo>
                <a:lnTo>
                  <a:pt x="6138444" y="2815867"/>
                </a:lnTo>
                <a:lnTo>
                  <a:pt x="6354452" y="2815867"/>
                </a:lnTo>
                <a:lnTo>
                  <a:pt x="6354452" y="2532402"/>
                </a:lnTo>
                <a:close/>
                <a:moveTo>
                  <a:pt x="7935093" y="1968135"/>
                </a:moveTo>
                <a:lnTo>
                  <a:pt x="7935093" y="2248936"/>
                </a:lnTo>
                <a:lnTo>
                  <a:pt x="8132033" y="2248936"/>
                </a:lnTo>
                <a:lnTo>
                  <a:pt x="8132033" y="1968135"/>
                </a:lnTo>
                <a:close/>
                <a:moveTo>
                  <a:pt x="6489572" y="1684772"/>
                </a:moveTo>
                <a:lnTo>
                  <a:pt x="6705580" y="1684772"/>
                </a:lnTo>
                <a:lnTo>
                  <a:pt x="6705580" y="1968238"/>
                </a:lnTo>
                <a:lnTo>
                  <a:pt x="6489572" y="1968238"/>
                </a:lnTo>
                <a:close/>
                <a:moveTo>
                  <a:pt x="7367034" y="1684670"/>
                </a:moveTo>
                <a:lnTo>
                  <a:pt x="7367034" y="1965470"/>
                </a:lnTo>
                <a:lnTo>
                  <a:pt x="7488520" y="1965470"/>
                </a:lnTo>
                <a:lnTo>
                  <a:pt x="7488520" y="1684670"/>
                </a:lnTo>
                <a:close/>
                <a:moveTo>
                  <a:pt x="9474626" y="834375"/>
                </a:moveTo>
                <a:lnTo>
                  <a:pt x="9474626" y="1117738"/>
                </a:lnTo>
                <a:lnTo>
                  <a:pt x="9596111" y="1117738"/>
                </a:lnTo>
                <a:lnTo>
                  <a:pt x="9596111" y="834375"/>
                </a:lnTo>
                <a:close/>
                <a:moveTo>
                  <a:pt x="9594675" y="267443"/>
                </a:moveTo>
                <a:lnTo>
                  <a:pt x="9711445" y="267443"/>
                </a:lnTo>
                <a:lnTo>
                  <a:pt x="9711445" y="550909"/>
                </a:lnTo>
                <a:lnTo>
                  <a:pt x="9932169" y="550909"/>
                </a:lnTo>
                <a:lnTo>
                  <a:pt x="9932169" y="834272"/>
                </a:lnTo>
                <a:lnTo>
                  <a:pt x="10053654" y="834272"/>
                </a:lnTo>
                <a:lnTo>
                  <a:pt x="10053654" y="550909"/>
                </a:lnTo>
                <a:lnTo>
                  <a:pt x="10211534" y="550909"/>
                </a:lnTo>
                <a:lnTo>
                  <a:pt x="10211534" y="4511358"/>
                </a:lnTo>
                <a:lnTo>
                  <a:pt x="1980877" y="4511358"/>
                </a:lnTo>
                <a:lnTo>
                  <a:pt x="1980877" y="4233299"/>
                </a:lnTo>
                <a:lnTo>
                  <a:pt x="1764869" y="4233299"/>
                </a:lnTo>
                <a:lnTo>
                  <a:pt x="1764869" y="4511358"/>
                </a:lnTo>
                <a:lnTo>
                  <a:pt x="1166362" y="4511358"/>
                </a:lnTo>
                <a:lnTo>
                  <a:pt x="1166362" y="4233299"/>
                </a:lnTo>
                <a:lnTo>
                  <a:pt x="1046209" y="4233299"/>
                </a:lnTo>
                <a:lnTo>
                  <a:pt x="1046414" y="4233504"/>
                </a:lnTo>
                <a:lnTo>
                  <a:pt x="1045902" y="4234016"/>
                </a:lnTo>
                <a:lnTo>
                  <a:pt x="1045799" y="4234016"/>
                </a:lnTo>
                <a:lnTo>
                  <a:pt x="1045799" y="4511358"/>
                </a:lnTo>
                <a:lnTo>
                  <a:pt x="0" y="4511358"/>
                </a:lnTo>
                <a:lnTo>
                  <a:pt x="0" y="4233196"/>
                </a:lnTo>
                <a:lnTo>
                  <a:pt x="499269" y="4233196"/>
                </a:lnTo>
                <a:lnTo>
                  <a:pt x="499269" y="3949730"/>
                </a:lnTo>
                <a:lnTo>
                  <a:pt x="722248" y="3949730"/>
                </a:lnTo>
                <a:lnTo>
                  <a:pt x="722248" y="3665649"/>
                </a:lnTo>
                <a:lnTo>
                  <a:pt x="843734" y="3665649"/>
                </a:lnTo>
                <a:lnTo>
                  <a:pt x="843734" y="3949730"/>
                </a:lnTo>
                <a:lnTo>
                  <a:pt x="1382472" y="3949730"/>
                </a:lnTo>
                <a:lnTo>
                  <a:pt x="1382472" y="4233196"/>
                </a:lnTo>
                <a:lnTo>
                  <a:pt x="1503035" y="4233196"/>
                </a:lnTo>
                <a:lnTo>
                  <a:pt x="1503035" y="3949730"/>
                </a:lnTo>
                <a:lnTo>
                  <a:pt x="1753695" y="3949730"/>
                </a:lnTo>
                <a:lnTo>
                  <a:pt x="1753695" y="3665649"/>
                </a:lnTo>
                <a:lnTo>
                  <a:pt x="2450621" y="3665649"/>
                </a:lnTo>
                <a:lnTo>
                  <a:pt x="2450621" y="3949730"/>
                </a:lnTo>
                <a:lnTo>
                  <a:pt x="3012734" y="3949730"/>
                </a:lnTo>
                <a:lnTo>
                  <a:pt x="3012734" y="3666265"/>
                </a:lnTo>
                <a:lnTo>
                  <a:pt x="3559675" y="3666265"/>
                </a:lnTo>
                <a:lnTo>
                  <a:pt x="3559675" y="3382799"/>
                </a:lnTo>
                <a:lnTo>
                  <a:pt x="3327980" y="3382799"/>
                </a:lnTo>
                <a:lnTo>
                  <a:pt x="3327980" y="3099333"/>
                </a:lnTo>
                <a:lnTo>
                  <a:pt x="4214054" y="3099333"/>
                </a:lnTo>
                <a:lnTo>
                  <a:pt x="4214054" y="2815867"/>
                </a:lnTo>
                <a:lnTo>
                  <a:pt x="4754024" y="2815867"/>
                </a:lnTo>
                <a:lnTo>
                  <a:pt x="4754024" y="2532402"/>
                </a:lnTo>
                <a:lnTo>
                  <a:pt x="5295017" y="2532402"/>
                </a:lnTo>
                <a:lnTo>
                  <a:pt x="5295017" y="2815867"/>
                </a:lnTo>
                <a:lnTo>
                  <a:pt x="5644916" y="2815867"/>
                </a:lnTo>
                <a:lnTo>
                  <a:pt x="5644916" y="2248936"/>
                </a:lnTo>
                <a:lnTo>
                  <a:pt x="5860924" y="2248936"/>
                </a:lnTo>
                <a:lnTo>
                  <a:pt x="5860924" y="2532402"/>
                </a:lnTo>
                <a:lnTo>
                  <a:pt x="5982307" y="2532402"/>
                </a:lnTo>
                <a:lnTo>
                  <a:pt x="5982307" y="2248936"/>
                </a:lnTo>
                <a:lnTo>
                  <a:pt x="6522276" y="2248936"/>
                </a:lnTo>
                <a:lnTo>
                  <a:pt x="6522276" y="2532402"/>
                </a:lnTo>
                <a:lnTo>
                  <a:pt x="6643761" y="2532402"/>
                </a:lnTo>
                <a:lnTo>
                  <a:pt x="6643761" y="2248936"/>
                </a:lnTo>
                <a:lnTo>
                  <a:pt x="6965056" y="2248936"/>
                </a:lnTo>
                <a:lnTo>
                  <a:pt x="6965056" y="1968135"/>
                </a:lnTo>
                <a:lnTo>
                  <a:pt x="6827270" y="1968135"/>
                </a:lnTo>
                <a:lnTo>
                  <a:pt x="6827270" y="1684670"/>
                </a:lnTo>
                <a:lnTo>
                  <a:pt x="7105200" y="1684670"/>
                </a:lnTo>
                <a:lnTo>
                  <a:pt x="7105200" y="1401204"/>
                </a:lnTo>
                <a:lnTo>
                  <a:pt x="7226686" y="1401204"/>
                </a:lnTo>
                <a:lnTo>
                  <a:pt x="7226686" y="1684670"/>
                </a:lnTo>
                <a:lnTo>
                  <a:pt x="7366419" y="1684670"/>
                </a:lnTo>
                <a:lnTo>
                  <a:pt x="7366419" y="1401204"/>
                </a:lnTo>
                <a:lnTo>
                  <a:pt x="7906286" y="1401204"/>
                </a:lnTo>
                <a:lnTo>
                  <a:pt x="7906286" y="1684670"/>
                </a:lnTo>
                <a:lnTo>
                  <a:pt x="8347324" y="1684670"/>
                </a:lnTo>
                <a:lnTo>
                  <a:pt x="8347324" y="1401204"/>
                </a:lnTo>
                <a:lnTo>
                  <a:pt x="8132135" y="1401204"/>
                </a:lnTo>
                <a:lnTo>
                  <a:pt x="8132135" y="1117738"/>
                </a:lnTo>
                <a:lnTo>
                  <a:pt x="8934759" y="1117738"/>
                </a:lnTo>
                <a:lnTo>
                  <a:pt x="8934759" y="834272"/>
                </a:lnTo>
                <a:lnTo>
                  <a:pt x="9392405" y="834272"/>
                </a:lnTo>
                <a:lnTo>
                  <a:pt x="9392405" y="550909"/>
                </a:lnTo>
                <a:lnTo>
                  <a:pt x="9594675" y="550909"/>
                </a:lnTo>
                <a:close/>
                <a:moveTo>
                  <a:pt x="10053654" y="0"/>
                </a:moveTo>
                <a:lnTo>
                  <a:pt x="10211637" y="0"/>
                </a:lnTo>
                <a:lnTo>
                  <a:pt x="10211637" y="267443"/>
                </a:lnTo>
                <a:lnTo>
                  <a:pt x="10053654" y="267443"/>
                </a:lnTo>
                <a:close/>
              </a:path>
            </a:pathLst>
          </a:custGeom>
          <a:solidFill>
            <a:schemeClr val="accent1"/>
          </a:solidFill>
          <a:ln>
            <a:noFill/>
          </a:ln>
        </p:spPr>
        <p:txBody>
          <a:bodyPr vert="horz" wrap="square" lIns="0" tIns="4680000" rIns="360000" bIns="0" spcCol="180000" rtlCol="0" anchor="ctr" anchorCtr="0">
            <a:noAutofit/>
          </a:bodyPr>
          <a:lstStyle/>
          <a:p>
            <a:pPr algn="r">
              <a:spcBef>
                <a:spcPts val="600"/>
              </a:spcBef>
              <a:buFont typeface="Arial" panose="020B0604020202020204" pitchFamily="34" charset="0"/>
              <a:buChar char="​"/>
            </a:pPr>
            <a:endParaRPr lang="en-GB" sz="1400">
              <a:solidFill>
                <a:srgbClr val="FFFF00"/>
              </a:solidFill>
            </a:endParaRPr>
          </a:p>
        </p:txBody>
      </p:sp>
      <p:pic>
        <p:nvPicPr>
          <p:cNvPr id="4" name="Grafik 3" descr="Ein Bild, das Text, Schrift, Grafiken, Screenshot enthält.&#10;&#10;Automatisch generierte Beschreibung">
            <a:extLst>
              <a:ext uri="{FF2B5EF4-FFF2-40B4-BE49-F238E27FC236}">
                <a16:creationId xmlns:a16="http://schemas.microsoft.com/office/drawing/2014/main" id="{CC6DC1AA-DBE1-98FA-2EBE-5E6620CB448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467847" y="552712"/>
            <a:ext cx="2520000" cy="774186"/>
          </a:xfrm>
          <a:prstGeom prst="rect">
            <a:avLst/>
          </a:prstGeom>
        </p:spPr>
      </p:pic>
    </p:spTree>
    <p:extLst>
      <p:ext uri="{BB962C8B-B14F-4D97-AF65-F5344CB8AC3E}">
        <p14:creationId xmlns:p14="http://schemas.microsoft.com/office/powerpoint/2010/main" val="37181800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elfolie_Individuell_1">
    <p:spTree>
      <p:nvGrpSpPr>
        <p:cNvPr id="1" name=""/>
        <p:cNvGrpSpPr/>
        <p:nvPr/>
      </p:nvGrpSpPr>
      <p:grpSpPr>
        <a:xfrm>
          <a:off x="0" y="0"/>
          <a:ext cx="0" cy="0"/>
          <a:chOff x="0" y="0"/>
          <a:chExt cx="0" cy="0"/>
        </a:xfrm>
      </p:grpSpPr>
      <p:pic>
        <p:nvPicPr>
          <p:cNvPr id="18" name="Grafik 17" descr="Ein Bild, das Wasser, Himmel, draußen, Meer enthält.&#10;&#10;Automatisch generierte Beschreibung">
            <a:extLst>
              <a:ext uri="{FF2B5EF4-FFF2-40B4-BE49-F238E27FC236}">
                <a16:creationId xmlns:a16="http://schemas.microsoft.com/office/drawing/2014/main" id="{BAF176E3-18C0-79E8-879D-EFA02C6DCACC}"/>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3812" t="35421"/>
          <a:stretch/>
        </p:blipFill>
        <p:spPr>
          <a:xfrm>
            <a:off x="0" y="4170"/>
            <a:ext cx="12203473" cy="6858000"/>
          </a:xfrm>
          <a:prstGeom prst="rect">
            <a:avLst/>
          </a:prstGeom>
        </p:spPr>
      </p:pic>
      <p:sp>
        <p:nvSpPr>
          <p:cNvPr id="9" name="Freihandform: Form 8">
            <a:extLst>
              <a:ext uri="{FF2B5EF4-FFF2-40B4-BE49-F238E27FC236}">
                <a16:creationId xmlns:a16="http://schemas.microsoft.com/office/drawing/2014/main" id="{3141CDC6-5D91-0366-6EDD-677E05FE226F}"/>
              </a:ext>
            </a:extLst>
          </p:cNvPr>
          <p:cNvSpPr/>
          <p:nvPr userDrawn="1">
            <p:custDataLst>
              <p:tags r:id="rId1"/>
            </p:custDataLst>
          </p:nvPr>
        </p:nvSpPr>
        <p:spPr>
          <a:xfrm>
            <a:off x="4510" y="1509258"/>
            <a:ext cx="12187490" cy="5348743"/>
          </a:xfrm>
          <a:custGeom>
            <a:avLst/>
            <a:gdLst>
              <a:gd name="connsiteX0" fmla="*/ 2497779 w 12187490"/>
              <a:gd name="connsiteY0" fmla="*/ 4518405 h 5348743"/>
              <a:gd name="connsiteX1" fmla="*/ 2497779 w 12187490"/>
              <a:gd name="connsiteY1" fmla="*/ 4801871 h 5348743"/>
              <a:gd name="connsiteX2" fmla="*/ 2619264 w 12187490"/>
              <a:gd name="connsiteY2" fmla="*/ 4801871 h 5348743"/>
              <a:gd name="connsiteX3" fmla="*/ 2619264 w 12187490"/>
              <a:gd name="connsiteY3" fmla="*/ 4518405 h 5348743"/>
              <a:gd name="connsiteX4" fmla="*/ 983467 w 12187490"/>
              <a:gd name="connsiteY4" fmla="*/ 4517380 h 5348743"/>
              <a:gd name="connsiteX5" fmla="*/ 1199475 w 12187490"/>
              <a:gd name="connsiteY5" fmla="*/ 4517380 h 5348743"/>
              <a:gd name="connsiteX6" fmla="*/ 1199475 w 12187490"/>
              <a:gd name="connsiteY6" fmla="*/ 4800845 h 5348743"/>
              <a:gd name="connsiteX7" fmla="*/ 983467 w 12187490"/>
              <a:gd name="connsiteY7" fmla="*/ 4800845 h 5348743"/>
              <a:gd name="connsiteX8" fmla="*/ 3740722 w 12187490"/>
              <a:gd name="connsiteY8" fmla="*/ 4233299 h 5348743"/>
              <a:gd name="connsiteX9" fmla="*/ 3740722 w 12187490"/>
              <a:gd name="connsiteY9" fmla="*/ 4516764 h 5348743"/>
              <a:gd name="connsiteX10" fmla="*/ 3956730 w 12187490"/>
              <a:gd name="connsiteY10" fmla="*/ 4516764 h 5348743"/>
              <a:gd name="connsiteX11" fmla="*/ 3956730 w 12187490"/>
              <a:gd name="connsiteY11" fmla="*/ 4233299 h 5348743"/>
              <a:gd name="connsiteX12" fmla="*/ 3022062 w 12187490"/>
              <a:gd name="connsiteY12" fmla="*/ 4233299 h 5348743"/>
              <a:gd name="connsiteX13" fmla="*/ 3022267 w 12187490"/>
              <a:gd name="connsiteY13" fmla="*/ 4233504 h 5348743"/>
              <a:gd name="connsiteX14" fmla="*/ 3021755 w 12187490"/>
              <a:gd name="connsiteY14" fmla="*/ 4234016 h 5348743"/>
              <a:gd name="connsiteX15" fmla="*/ 3021652 w 12187490"/>
              <a:gd name="connsiteY15" fmla="*/ 4234016 h 5348743"/>
              <a:gd name="connsiteX16" fmla="*/ 3021652 w 12187490"/>
              <a:gd name="connsiteY16" fmla="*/ 4518405 h 5348743"/>
              <a:gd name="connsiteX17" fmla="*/ 3142215 w 12187490"/>
              <a:gd name="connsiteY17" fmla="*/ 4518405 h 5348743"/>
              <a:gd name="connsiteX18" fmla="*/ 3142215 w 12187490"/>
              <a:gd name="connsiteY18" fmla="*/ 4233299 h 5348743"/>
              <a:gd name="connsiteX19" fmla="*/ 5982511 w 12187490"/>
              <a:gd name="connsiteY19" fmla="*/ 3382286 h 5348743"/>
              <a:gd name="connsiteX20" fmla="*/ 5982511 w 12187490"/>
              <a:gd name="connsiteY20" fmla="*/ 3665752 h 5348743"/>
              <a:gd name="connsiteX21" fmla="*/ 6103996 w 12187490"/>
              <a:gd name="connsiteY21" fmla="*/ 3665752 h 5348743"/>
              <a:gd name="connsiteX22" fmla="*/ 6103996 w 12187490"/>
              <a:gd name="connsiteY22" fmla="*/ 3382286 h 5348743"/>
              <a:gd name="connsiteX23" fmla="*/ 4642174 w 12187490"/>
              <a:gd name="connsiteY23" fmla="*/ 3099436 h 5348743"/>
              <a:gd name="connsiteX24" fmla="*/ 5182145 w 12187490"/>
              <a:gd name="connsiteY24" fmla="*/ 3099436 h 5348743"/>
              <a:gd name="connsiteX25" fmla="*/ 5182145 w 12187490"/>
              <a:gd name="connsiteY25" fmla="*/ 3382901 h 5348743"/>
              <a:gd name="connsiteX26" fmla="*/ 4642174 w 12187490"/>
              <a:gd name="connsiteY26" fmla="*/ 3382901 h 5348743"/>
              <a:gd name="connsiteX27" fmla="*/ 4304682 w 12187490"/>
              <a:gd name="connsiteY27" fmla="*/ 3099436 h 5348743"/>
              <a:gd name="connsiteX28" fmla="*/ 4520689 w 12187490"/>
              <a:gd name="connsiteY28" fmla="*/ 3099436 h 5348743"/>
              <a:gd name="connsiteX29" fmla="*/ 4520689 w 12187490"/>
              <a:gd name="connsiteY29" fmla="*/ 3382901 h 5348743"/>
              <a:gd name="connsiteX30" fmla="*/ 4304682 w 12187490"/>
              <a:gd name="connsiteY30" fmla="*/ 3382901 h 5348743"/>
              <a:gd name="connsiteX31" fmla="*/ 7842723 w 12187490"/>
              <a:gd name="connsiteY31" fmla="*/ 2815867 h 5348743"/>
              <a:gd name="connsiteX32" fmla="*/ 7842723 w 12187490"/>
              <a:gd name="connsiteY32" fmla="*/ 3099333 h 5348743"/>
              <a:gd name="connsiteX33" fmla="*/ 7964208 w 12187490"/>
              <a:gd name="connsiteY33" fmla="*/ 3099333 h 5348743"/>
              <a:gd name="connsiteX34" fmla="*/ 7964208 w 12187490"/>
              <a:gd name="connsiteY34" fmla="*/ 2815867 h 5348743"/>
              <a:gd name="connsiteX35" fmla="*/ 8114297 w 12187490"/>
              <a:gd name="connsiteY35" fmla="*/ 2532402 h 5348743"/>
              <a:gd name="connsiteX36" fmla="*/ 8114297 w 12187490"/>
              <a:gd name="connsiteY36" fmla="*/ 2815867 h 5348743"/>
              <a:gd name="connsiteX37" fmla="*/ 8330305 w 12187490"/>
              <a:gd name="connsiteY37" fmla="*/ 2815867 h 5348743"/>
              <a:gd name="connsiteX38" fmla="*/ 8330305 w 12187490"/>
              <a:gd name="connsiteY38" fmla="*/ 2532402 h 5348743"/>
              <a:gd name="connsiteX39" fmla="*/ 9910946 w 12187490"/>
              <a:gd name="connsiteY39" fmla="*/ 1968135 h 5348743"/>
              <a:gd name="connsiteX40" fmla="*/ 9910946 w 12187490"/>
              <a:gd name="connsiteY40" fmla="*/ 2248936 h 5348743"/>
              <a:gd name="connsiteX41" fmla="*/ 10107886 w 12187490"/>
              <a:gd name="connsiteY41" fmla="*/ 2248936 h 5348743"/>
              <a:gd name="connsiteX42" fmla="*/ 10107886 w 12187490"/>
              <a:gd name="connsiteY42" fmla="*/ 1968135 h 5348743"/>
              <a:gd name="connsiteX43" fmla="*/ 8465425 w 12187490"/>
              <a:gd name="connsiteY43" fmla="*/ 1684772 h 5348743"/>
              <a:gd name="connsiteX44" fmla="*/ 8681433 w 12187490"/>
              <a:gd name="connsiteY44" fmla="*/ 1684772 h 5348743"/>
              <a:gd name="connsiteX45" fmla="*/ 8681433 w 12187490"/>
              <a:gd name="connsiteY45" fmla="*/ 1968238 h 5348743"/>
              <a:gd name="connsiteX46" fmla="*/ 8465425 w 12187490"/>
              <a:gd name="connsiteY46" fmla="*/ 1968238 h 5348743"/>
              <a:gd name="connsiteX47" fmla="*/ 9342887 w 12187490"/>
              <a:gd name="connsiteY47" fmla="*/ 1684670 h 5348743"/>
              <a:gd name="connsiteX48" fmla="*/ 9342887 w 12187490"/>
              <a:gd name="connsiteY48" fmla="*/ 1965470 h 5348743"/>
              <a:gd name="connsiteX49" fmla="*/ 9464373 w 12187490"/>
              <a:gd name="connsiteY49" fmla="*/ 1965470 h 5348743"/>
              <a:gd name="connsiteX50" fmla="*/ 9464373 w 12187490"/>
              <a:gd name="connsiteY50" fmla="*/ 1684670 h 5348743"/>
              <a:gd name="connsiteX51" fmla="*/ 11450479 w 12187490"/>
              <a:gd name="connsiteY51" fmla="*/ 834375 h 5348743"/>
              <a:gd name="connsiteX52" fmla="*/ 11450479 w 12187490"/>
              <a:gd name="connsiteY52" fmla="*/ 1117738 h 5348743"/>
              <a:gd name="connsiteX53" fmla="*/ 11571964 w 12187490"/>
              <a:gd name="connsiteY53" fmla="*/ 1117738 h 5348743"/>
              <a:gd name="connsiteX54" fmla="*/ 11571964 w 12187490"/>
              <a:gd name="connsiteY54" fmla="*/ 834375 h 5348743"/>
              <a:gd name="connsiteX55" fmla="*/ 11570528 w 12187490"/>
              <a:gd name="connsiteY55" fmla="*/ 267443 h 5348743"/>
              <a:gd name="connsiteX56" fmla="*/ 11687298 w 12187490"/>
              <a:gd name="connsiteY56" fmla="*/ 267443 h 5348743"/>
              <a:gd name="connsiteX57" fmla="*/ 11687298 w 12187490"/>
              <a:gd name="connsiteY57" fmla="*/ 550909 h 5348743"/>
              <a:gd name="connsiteX58" fmla="*/ 11908022 w 12187490"/>
              <a:gd name="connsiteY58" fmla="*/ 550909 h 5348743"/>
              <a:gd name="connsiteX59" fmla="*/ 11908022 w 12187490"/>
              <a:gd name="connsiteY59" fmla="*/ 834272 h 5348743"/>
              <a:gd name="connsiteX60" fmla="*/ 12029507 w 12187490"/>
              <a:gd name="connsiteY60" fmla="*/ 834272 h 5348743"/>
              <a:gd name="connsiteX61" fmla="*/ 12029507 w 12187490"/>
              <a:gd name="connsiteY61" fmla="*/ 550909 h 5348743"/>
              <a:gd name="connsiteX62" fmla="*/ 12187387 w 12187490"/>
              <a:gd name="connsiteY62" fmla="*/ 550909 h 5348743"/>
              <a:gd name="connsiteX63" fmla="*/ 12187387 w 12187490"/>
              <a:gd name="connsiteY63" fmla="*/ 5348743 h 5348743"/>
              <a:gd name="connsiteX64" fmla="*/ 0 w 12187490"/>
              <a:gd name="connsiteY64" fmla="*/ 5348743 h 5348743"/>
              <a:gd name="connsiteX65" fmla="*/ 0 w 12187490"/>
              <a:gd name="connsiteY65" fmla="*/ 5083491 h 5348743"/>
              <a:gd name="connsiteX66" fmla="*/ 575338 w 12187490"/>
              <a:gd name="connsiteY66" fmla="*/ 5083491 h 5348743"/>
              <a:gd name="connsiteX67" fmla="*/ 575338 w 12187490"/>
              <a:gd name="connsiteY67" fmla="*/ 4800845 h 5348743"/>
              <a:gd name="connsiteX68" fmla="*/ 983467 w 12187490"/>
              <a:gd name="connsiteY68" fmla="*/ 4800845 h 5348743"/>
              <a:gd name="connsiteX69" fmla="*/ 983467 w 12187490"/>
              <a:gd name="connsiteY69" fmla="*/ 5083798 h 5348743"/>
              <a:gd name="connsiteX70" fmla="*/ 1320960 w 12187490"/>
              <a:gd name="connsiteY70" fmla="*/ 5083798 h 5348743"/>
              <a:gd name="connsiteX71" fmla="*/ 1320960 w 12187490"/>
              <a:gd name="connsiteY71" fmla="*/ 4517277 h 5348743"/>
              <a:gd name="connsiteX72" fmla="*/ 1975853 w 12187490"/>
              <a:gd name="connsiteY72" fmla="*/ 4517277 h 5348743"/>
              <a:gd name="connsiteX73" fmla="*/ 1975853 w 12187490"/>
              <a:gd name="connsiteY73" fmla="*/ 4233196 h 5348743"/>
              <a:gd name="connsiteX74" fmla="*/ 2475122 w 12187490"/>
              <a:gd name="connsiteY74" fmla="*/ 4233196 h 5348743"/>
              <a:gd name="connsiteX75" fmla="*/ 2475122 w 12187490"/>
              <a:gd name="connsiteY75" fmla="*/ 3949730 h 5348743"/>
              <a:gd name="connsiteX76" fmla="*/ 2698101 w 12187490"/>
              <a:gd name="connsiteY76" fmla="*/ 3949730 h 5348743"/>
              <a:gd name="connsiteX77" fmla="*/ 2698101 w 12187490"/>
              <a:gd name="connsiteY77" fmla="*/ 3665649 h 5348743"/>
              <a:gd name="connsiteX78" fmla="*/ 2819587 w 12187490"/>
              <a:gd name="connsiteY78" fmla="*/ 3665649 h 5348743"/>
              <a:gd name="connsiteX79" fmla="*/ 2819587 w 12187490"/>
              <a:gd name="connsiteY79" fmla="*/ 3949730 h 5348743"/>
              <a:gd name="connsiteX80" fmla="*/ 3358325 w 12187490"/>
              <a:gd name="connsiteY80" fmla="*/ 3949730 h 5348743"/>
              <a:gd name="connsiteX81" fmla="*/ 3358325 w 12187490"/>
              <a:gd name="connsiteY81" fmla="*/ 4233196 h 5348743"/>
              <a:gd name="connsiteX82" fmla="*/ 3478888 w 12187490"/>
              <a:gd name="connsiteY82" fmla="*/ 4233196 h 5348743"/>
              <a:gd name="connsiteX83" fmla="*/ 3478888 w 12187490"/>
              <a:gd name="connsiteY83" fmla="*/ 3949730 h 5348743"/>
              <a:gd name="connsiteX84" fmla="*/ 3729548 w 12187490"/>
              <a:gd name="connsiteY84" fmla="*/ 3949730 h 5348743"/>
              <a:gd name="connsiteX85" fmla="*/ 3729548 w 12187490"/>
              <a:gd name="connsiteY85" fmla="*/ 3665649 h 5348743"/>
              <a:gd name="connsiteX86" fmla="*/ 4426475 w 12187490"/>
              <a:gd name="connsiteY86" fmla="*/ 3665649 h 5348743"/>
              <a:gd name="connsiteX87" fmla="*/ 4426475 w 12187490"/>
              <a:gd name="connsiteY87" fmla="*/ 3949730 h 5348743"/>
              <a:gd name="connsiteX88" fmla="*/ 4988587 w 12187490"/>
              <a:gd name="connsiteY88" fmla="*/ 3949730 h 5348743"/>
              <a:gd name="connsiteX89" fmla="*/ 4988587 w 12187490"/>
              <a:gd name="connsiteY89" fmla="*/ 3666265 h 5348743"/>
              <a:gd name="connsiteX90" fmla="*/ 5535528 w 12187490"/>
              <a:gd name="connsiteY90" fmla="*/ 3666265 h 5348743"/>
              <a:gd name="connsiteX91" fmla="*/ 5535528 w 12187490"/>
              <a:gd name="connsiteY91" fmla="*/ 3382799 h 5348743"/>
              <a:gd name="connsiteX92" fmla="*/ 5303833 w 12187490"/>
              <a:gd name="connsiteY92" fmla="*/ 3382799 h 5348743"/>
              <a:gd name="connsiteX93" fmla="*/ 5303833 w 12187490"/>
              <a:gd name="connsiteY93" fmla="*/ 3099333 h 5348743"/>
              <a:gd name="connsiteX94" fmla="*/ 6189907 w 12187490"/>
              <a:gd name="connsiteY94" fmla="*/ 3099333 h 5348743"/>
              <a:gd name="connsiteX95" fmla="*/ 6189907 w 12187490"/>
              <a:gd name="connsiteY95" fmla="*/ 2815867 h 5348743"/>
              <a:gd name="connsiteX96" fmla="*/ 6729877 w 12187490"/>
              <a:gd name="connsiteY96" fmla="*/ 2815867 h 5348743"/>
              <a:gd name="connsiteX97" fmla="*/ 6729877 w 12187490"/>
              <a:gd name="connsiteY97" fmla="*/ 2532402 h 5348743"/>
              <a:gd name="connsiteX98" fmla="*/ 7270870 w 12187490"/>
              <a:gd name="connsiteY98" fmla="*/ 2532402 h 5348743"/>
              <a:gd name="connsiteX99" fmla="*/ 7270870 w 12187490"/>
              <a:gd name="connsiteY99" fmla="*/ 2815867 h 5348743"/>
              <a:gd name="connsiteX100" fmla="*/ 7620769 w 12187490"/>
              <a:gd name="connsiteY100" fmla="*/ 2815867 h 5348743"/>
              <a:gd name="connsiteX101" fmla="*/ 7620769 w 12187490"/>
              <a:gd name="connsiteY101" fmla="*/ 2248936 h 5348743"/>
              <a:gd name="connsiteX102" fmla="*/ 7836777 w 12187490"/>
              <a:gd name="connsiteY102" fmla="*/ 2248936 h 5348743"/>
              <a:gd name="connsiteX103" fmla="*/ 7836777 w 12187490"/>
              <a:gd name="connsiteY103" fmla="*/ 2532402 h 5348743"/>
              <a:gd name="connsiteX104" fmla="*/ 7958160 w 12187490"/>
              <a:gd name="connsiteY104" fmla="*/ 2532402 h 5348743"/>
              <a:gd name="connsiteX105" fmla="*/ 7958160 w 12187490"/>
              <a:gd name="connsiteY105" fmla="*/ 2248936 h 5348743"/>
              <a:gd name="connsiteX106" fmla="*/ 8498129 w 12187490"/>
              <a:gd name="connsiteY106" fmla="*/ 2248936 h 5348743"/>
              <a:gd name="connsiteX107" fmla="*/ 8498129 w 12187490"/>
              <a:gd name="connsiteY107" fmla="*/ 2532402 h 5348743"/>
              <a:gd name="connsiteX108" fmla="*/ 8619614 w 12187490"/>
              <a:gd name="connsiteY108" fmla="*/ 2532402 h 5348743"/>
              <a:gd name="connsiteX109" fmla="*/ 8619614 w 12187490"/>
              <a:gd name="connsiteY109" fmla="*/ 2248936 h 5348743"/>
              <a:gd name="connsiteX110" fmla="*/ 8940909 w 12187490"/>
              <a:gd name="connsiteY110" fmla="*/ 2248936 h 5348743"/>
              <a:gd name="connsiteX111" fmla="*/ 8940909 w 12187490"/>
              <a:gd name="connsiteY111" fmla="*/ 1968135 h 5348743"/>
              <a:gd name="connsiteX112" fmla="*/ 8803123 w 12187490"/>
              <a:gd name="connsiteY112" fmla="*/ 1968135 h 5348743"/>
              <a:gd name="connsiteX113" fmla="*/ 8803123 w 12187490"/>
              <a:gd name="connsiteY113" fmla="*/ 1684670 h 5348743"/>
              <a:gd name="connsiteX114" fmla="*/ 9081053 w 12187490"/>
              <a:gd name="connsiteY114" fmla="*/ 1684670 h 5348743"/>
              <a:gd name="connsiteX115" fmla="*/ 9081053 w 12187490"/>
              <a:gd name="connsiteY115" fmla="*/ 1401204 h 5348743"/>
              <a:gd name="connsiteX116" fmla="*/ 9202539 w 12187490"/>
              <a:gd name="connsiteY116" fmla="*/ 1401204 h 5348743"/>
              <a:gd name="connsiteX117" fmla="*/ 9202539 w 12187490"/>
              <a:gd name="connsiteY117" fmla="*/ 1684670 h 5348743"/>
              <a:gd name="connsiteX118" fmla="*/ 9342272 w 12187490"/>
              <a:gd name="connsiteY118" fmla="*/ 1684670 h 5348743"/>
              <a:gd name="connsiteX119" fmla="*/ 9342272 w 12187490"/>
              <a:gd name="connsiteY119" fmla="*/ 1401204 h 5348743"/>
              <a:gd name="connsiteX120" fmla="*/ 9882139 w 12187490"/>
              <a:gd name="connsiteY120" fmla="*/ 1401204 h 5348743"/>
              <a:gd name="connsiteX121" fmla="*/ 9882139 w 12187490"/>
              <a:gd name="connsiteY121" fmla="*/ 1684670 h 5348743"/>
              <a:gd name="connsiteX122" fmla="*/ 10323177 w 12187490"/>
              <a:gd name="connsiteY122" fmla="*/ 1684670 h 5348743"/>
              <a:gd name="connsiteX123" fmla="*/ 10323177 w 12187490"/>
              <a:gd name="connsiteY123" fmla="*/ 1401204 h 5348743"/>
              <a:gd name="connsiteX124" fmla="*/ 10107988 w 12187490"/>
              <a:gd name="connsiteY124" fmla="*/ 1401204 h 5348743"/>
              <a:gd name="connsiteX125" fmla="*/ 10107988 w 12187490"/>
              <a:gd name="connsiteY125" fmla="*/ 1117738 h 5348743"/>
              <a:gd name="connsiteX126" fmla="*/ 10910612 w 12187490"/>
              <a:gd name="connsiteY126" fmla="*/ 1117738 h 5348743"/>
              <a:gd name="connsiteX127" fmla="*/ 10910612 w 12187490"/>
              <a:gd name="connsiteY127" fmla="*/ 834272 h 5348743"/>
              <a:gd name="connsiteX128" fmla="*/ 11368258 w 12187490"/>
              <a:gd name="connsiteY128" fmla="*/ 834272 h 5348743"/>
              <a:gd name="connsiteX129" fmla="*/ 11368258 w 12187490"/>
              <a:gd name="connsiteY129" fmla="*/ 550909 h 5348743"/>
              <a:gd name="connsiteX130" fmla="*/ 11570528 w 12187490"/>
              <a:gd name="connsiteY130" fmla="*/ 550909 h 5348743"/>
              <a:gd name="connsiteX131" fmla="*/ 12029507 w 12187490"/>
              <a:gd name="connsiteY131" fmla="*/ 0 h 5348743"/>
              <a:gd name="connsiteX132" fmla="*/ 12187490 w 12187490"/>
              <a:gd name="connsiteY132" fmla="*/ 0 h 5348743"/>
              <a:gd name="connsiteX133" fmla="*/ 12187490 w 12187490"/>
              <a:gd name="connsiteY133" fmla="*/ 267443 h 5348743"/>
              <a:gd name="connsiteX134" fmla="*/ 12029507 w 12187490"/>
              <a:gd name="connsiteY134" fmla="*/ 267443 h 534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12187490" h="5348743">
                <a:moveTo>
                  <a:pt x="2497779" y="4518405"/>
                </a:moveTo>
                <a:lnTo>
                  <a:pt x="2497779" y="4801871"/>
                </a:lnTo>
                <a:lnTo>
                  <a:pt x="2619264" y="4801871"/>
                </a:lnTo>
                <a:lnTo>
                  <a:pt x="2619264" y="4518405"/>
                </a:lnTo>
                <a:close/>
                <a:moveTo>
                  <a:pt x="983467" y="4517380"/>
                </a:moveTo>
                <a:lnTo>
                  <a:pt x="1199475" y="4517380"/>
                </a:lnTo>
                <a:lnTo>
                  <a:pt x="1199475" y="4800845"/>
                </a:lnTo>
                <a:lnTo>
                  <a:pt x="983467" y="4800845"/>
                </a:lnTo>
                <a:close/>
                <a:moveTo>
                  <a:pt x="3740722" y="4233299"/>
                </a:moveTo>
                <a:lnTo>
                  <a:pt x="3740722" y="4516764"/>
                </a:lnTo>
                <a:lnTo>
                  <a:pt x="3956730" y="4516764"/>
                </a:lnTo>
                <a:lnTo>
                  <a:pt x="3956730" y="4233299"/>
                </a:lnTo>
                <a:close/>
                <a:moveTo>
                  <a:pt x="3022062" y="4233299"/>
                </a:moveTo>
                <a:lnTo>
                  <a:pt x="3022267" y="4233504"/>
                </a:lnTo>
                <a:lnTo>
                  <a:pt x="3021755" y="4234016"/>
                </a:lnTo>
                <a:lnTo>
                  <a:pt x="3021652" y="4234016"/>
                </a:lnTo>
                <a:lnTo>
                  <a:pt x="3021652" y="4518405"/>
                </a:lnTo>
                <a:lnTo>
                  <a:pt x="3142215" y="4518405"/>
                </a:lnTo>
                <a:lnTo>
                  <a:pt x="3142215" y="4233299"/>
                </a:lnTo>
                <a:close/>
                <a:moveTo>
                  <a:pt x="5982511" y="3382286"/>
                </a:moveTo>
                <a:lnTo>
                  <a:pt x="5982511" y="3665752"/>
                </a:lnTo>
                <a:lnTo>
                  <a:pt x="6103996" y="3665752"/>
                </a:lnTo>
                <a:lnTo>
                  <a:pt x="6103996" y="3382286"/>
                </a:lnTo>
                <a:close/>
                <a:moveTo>
                  <a:pt x="4642174" y="3099436"/>
                </a:moveTo>
                <a:lnTo>
                  <a:pt x="5182145" y="3099436"/>
                </a:lnTo>
                <a:lnTo>
                  <a:pt x="5182145" y="3382901"/>
                </a:lnTo>
                <a:lnTo>
                  <a:pt x="4642174" y="3382901"/>
                </a:lnTo>
                <a:close/>
                <a:moveTo>
                  <a:pt x="4304682" y="3099436"/>
                </a:moveTo>
                <a:lnTo>
                  <a:pt x="4520689" y="3099436"/>
                </a:lnTo>
                <a:lnTo>
                  <a:pt x="4520689" y="3382901"/>
                </a:lnTo>
                <a:lnTo>
                  <a:pt x="4304682" y="3382901"/>
                </a:lnTo>
                <a:close/>
                <a:moveTo>
                  <a:pt x="7842723" y="2815867"/>
                </a:moveTo>
                <a:lnTo>
                  <a:pt x="7842723" y="3099333"/>
                </a:lnTo>
                <a:lnTo>
                  <a:pt x="7964208" y="3099333"/>
                </a:lnTo>
                <a:lnTo>
                  <a:pt x="7964208" y="2815867"/>
                </a:lnTo>
                <a:close/>
                <a:moveTo>
                  <a:pt x="8114297" y="2532402"/>
                </a:moveTo>
                <a:lnTo>
                  <a:pt x="8114297" y="2815867"/>
                </a:lnTo>
                <a:lnTo>
                  <a:pt x="8330305" y="2815867"/>
                </a:lnTo>
                <a:lnTo>
                  <a:pt x="8330305" y="2532402"/>
                </a:lnTo>
                <a:close/>
                <a:moveTo>
                  <a:pt x="9910946" y="1968135"/>
                </a:moveTo>
                <a:lnTo>
                  <a:pt x="9910946" y="2248936"/>
                </a:lnTo>
                <a:lnTo>
                  <a:pt x="10107886" y="2248936"/>
                </a:lnTo>
                <a:lnTo>
                  <a:pt x="10107886" y="1968135"/>
                </a:lnTo>
                <a:close/>
                <a:moveTo>
                  <a:pt x="8465425" y="1684772"/>
                </a:moveTo>
                <a:lnTo>
                  <a:pt x="8681433" y="1684772"/>
                </a:lnTo>
                <a:lnTo>
                  <a:pt x="8681433" y="1968238"/>
                </a:lnTo>
                <a:lnTo>
                  <a:pt x="8465425" y="1968238"/>
                </a:lnTo>
                <a:close/>
                <a:moveTo>
                  <a:pt x="9342887" y="1684670"/>
                </a:moveTo>
                <a:lnTo>
                  <a:pt x="9342887" y="1965470"/>
                </a:lnTo>
                <a:lnTo>
                  <a:pt x="9464373" y="1965470"/>
                </a:lnTo>
                <a:lnTo>
                  <a:pt x="9464373" y="1684670"/>
                </a:lnTo>
                <a:close/>
                <a:moveTo>
                  <a:pt x="11450479" y="834375"/>
                </a:moveTo>
                <a:lnTo>
                  <a:pt x="11450479" y="1117738"/>
                </a:lnTo>
                <a:lnTo>
                  <a:pt x="11571964" y="1117738"/>
                </a:lnTo>
                <a:lnTo>
                  <a:pt x="11571964" y="834375"/>
                </a:lnTo>
                <a:close/>
                <a:moveTo>
                  <a:pt x="11570528" y="267443"/>
                </a:moveTo>
                <a:lnTo>
                  <a:pt x="11687298" y="267443"/>
                </a:lnTo>
                <a:lnTo>
                  <a:pt x="11687298" y="550909"/>
                </a:lnTo>
                <a:lnTo>
                  <a:pt x="11908022" y="550909"/>
                </a:lnTo>
                <a:lnTo>
                  <a:pt x="11908022" y="834272"/>
                </a:lnTo>
                <a:lnTo>
                  <a:pt x="12029507" y="834272"/>
                </a:lnTo>
                <a:lnTo>
                  <a:pt x="12029507" y="550909"/>
                </a:lnTo>
                <a:lnTo>
                  <a:pt x="12187387" y="550909"/>
                </a:lnTo>
                <a:lnTo>
                  <a:pt x="12187387" y="5348743"/>
                </a:lnTo>
                <a:lnTo>
                  <a:pt x="0" y="5348743"/>
                </a:lnTo>
                <a:lnTo>
                  <a:pt x="0" y="5083491"/>
                </a:lnTo>
                <a:lnTo>
                  <a:pt x="575338" y="5083491"/>
                </a:lnTo>
                <a:lnTo>
                  <a:pt x="575338" y="4800845"/>
                </a:lnTo>
                <a:lnTo>
                  <a:pt x="983467" y="4800845"/>
                </a:lnTo>
                <a:lnTo>
                  <a:pt x="983467" y="5083798"/>
                </a:lnTo>
                <a:lnTo>
                  <a:pt x="1320960" y="5083798"/>
                </a:lnTo>
                <a:lnTo>
                  <a:pt x="1320960" y="4517277"/>
                </a:lnTo>
                <a:lnTo>
                  <a:pt x="1975853" y="4517277"/>
                </a:lnTo>
                <a:lnTo>
                  <a:pt x="1975853" y="4233196"/>
                </a:lnTo>
                <a:lnTo>
                  <a:pt x="2475122" y="4233196"/>
                </a:lnTo>
                <a:lnTo>
                  <a:pt x="2475122" y="3949730"/>
                </a:lnTo>
                <a:lnTo>
                  <a:pt x="2698101" y="3949730"/>
                </a:lnTo>
                <a:lnTo>
                  <a:pt x="2698101" y="3665649"/>
                </a:lnTo>
                <a:lnTo>
                  <a:pt x="2819587" y="3665649"/>
                </a:lnTo>
                <a:lnTo>
                  <a:pt x="2819587" y="3949730"/>
                </a:lnTo>
                <a:lnTo>
                  <a:pt x="3358325" y="3949730"/>
                </a:lnTo>
                <a:lnTo>
                  <a:pt x="3358325" y="4233196"/>
                </a:lnTo>
                <a:lnTo>
                  <a:pt x="3478888" y="4233196"/>
                </a:lnTo>
                <a:lnTo>
                  <a:pt x="3478888" y="3949730"/>
                </a:lnTo>
                <a:lnTo>
                  <a:pt x="3729548" y="3949730"/>
                </a:lnTo>
                <a:lnTo>
                  <a:pt x="3729548" y="3665649"/>
                </a:lnTo>
                <a:lnTo>
                  <a:pt x="4426475" y="3665649"/>
                </a:lnTo>
                <a:lnTo>
                  <a:pt x="4426475" y="3949730"/>
                </a:lnTo>
                <a:lnTo>
                  <a:pt x="4988587" y="3949730"/>
                </a:lnTo>
                <a:lnTo>
                  <a:pt x="4988587" y="3666265"/>
                </a:lnTo>
                <a:lnTo>
                  <a:pt x="5535528" y="3666265"/>
                </a:lnTo>
                <a:lnTo>
                  <a:pt x="5535528" y="3382799"/>
                </a:lnTo>
                <a:lnTo>
                  <a:pt x="5303833" y="3382799"/>
                </a:lnTo>
                <a:lnTo>
                  <a:pt x="5303833" y="3099333"/>
                </a:lnTo>
                <a:lnTo>
                  <a:pt x="6189907" y="3099333"/>
                </a:lnTo>
                <a:lnTo>
                  <a:pt x="6189907" y="2815867"/>
                </a:lnTo>
                <a:lnTo>
                  <a:pt x="6729877" y="2815867"/>
                </a:lnTo>
                <a:lnTo>
                  <a:pt x="6729877" y="2532402"/>
                </a:lnTo>
                <a:lnTo>
                  <a:pt x="7270870" y="2532402"/>
                </a:lnTo>
                <a:lnTo>
                  <a:pt x="7270870" y="2815867"/>
                </a:lnTo>
                <a:lnTo>
                  <a:pt x="7620769" y="2815867"/>
                </a:lnTo>
                <a:lnTo>
                  <a:pt x="7620769" y="2248936"/>
                </a:lnTo>
                <a:lnTo>
                  <a:pt x="7836777" y="2248936"/>
                </a:lnTo>
                <a:lnTo>
                  <a:pt x="7836777" y="2532402"/>
                </a:lnTo>
                <a:lnTo>
                  <a:pt x="7958160" y="2532402"/>
                </a:lnTo>
                <a:lnTo>
                  <a:pt x="7958160" y="2248936"/>
                </a:lnTo>
                <a:lnTo>
                  <a:pt x="8498129" y="2248936"/>
                </a:lnTo>
                <a:lnTo>
                  <a:pt x="8498129" y="2532402"/>
                </a:lnTo>
                <a:lnTo>
                  <a:pt x="8619614" y="2532402"/>
                </a:lnTo>
                <a:lnTo>
                  <a:pt x="8619614" y="2248936"/>
                </a:lnTo>
                <a:lnTo>
                  <a:pt x="8940909" y="2248936"/>
                </a:lnTo>
                <a:lnTo>
                  <a:pt x="8940909" y="1968135"/>
                </a:lnTo>
                <a:lnTo>
                  <a:pt x="8803123" y="1968135"/>
                </a:lnTo>
                <a:lnTo>
                  <a:pt x="8803123" y="1684670"/>
                </a:lnTo>
                <a:lnTo>
                  <a:pt x="9081053" y="1684670"/>
                </a:lnTo>
                <a:lnTo>
                  <a:pt x="9081053" y="1401204"/>
                </a:lnTo>
                <a:lnTo>
                  <a:pt x="9202539" y="1401204"/>
                </a:lnTo>
                <a:lnTo>
                  <a:pt x="9202539" y="1684670"/>
                </a:lnTo>
                <a:lnTo>
                  <a:pt x="9342272" y="1684670"/>
                </a:lnTo>
                <a:lnTo>
                  <a:pt x="9342272" y="1401204"/>
                </a:lnTo>
                <a:lnTo>
                  <a:pt x="9882139" y="1401204"/>
                </a:lnTo>
                <a:lnTo>
                  <a:pt x="9882139" y="1684670"/>
                </a:lnTo>
                <a:lnTo>
                  <a:pt x="10323177" y="1684670"/>
                </a:lnTo>
                <a:lnTo>
                  <a:pt x="10323177" y="1401204"/>
                </a:lnTo>
                <a:lnTo>
                  <a:pt x="10107988" y="1401204"/>
                </a:lnTo>
                <a:lnTo>
                  <a:pt x="10107988" y="1117738"/>
                </a:lnTo>
                <a:lnTo>
                  <a:pt x="10910612" y="1117738"/>
                </a:lnTo>
                <a:lnTo>
                  <a:pt x="10910612" y="834272"/>
                </a:lnTo>
                <a:lnTo>
                  <a:pt x="11368258" y="834272"/>
                </a:lnTo>
                <a:lnTo>
                  <a:pt x="11368258" y="550909"/>
                </a:lnTo>
                <a:lnTo>
                  <a:pt x="11570528" y="550909"/>
                </a:lnTo>
                <a:close/>
                <a:moveTo>
                  <a:pt x="12029507" y="0"/>
                </a:moveTo>
                <a:lnTo>
                  <a:pt x="12187490" y="0"/>
                </a:lnTo>
                <a:lnTo>
                  <a:pt x="12187490" y="267443"/>
                </a:lnTo>
                <a:lnTo>
                  <a:pt x="12029507" y="267443"/>
                </a:lnTo>
                <a:close/>
              </a:path>
            </a:pathLst>
          </a:custGeom>
          <a:solidFill>
            <a:schemeClr val="tx2"/>
          </a:solidFill>
          <a:ln>
            <a:noFill/>
          </a:ln>
        </p:spPr>
        <p:txBody>
          <a:bodyPr vert="horz" wrap="square" lIns="0" tIns="4680000" rIns="360000" bIns="0" spcCol="180000" rtlCol="0" anchor="ctr" anchorCtr="0">
            <a:noAutofit/>
          </a:bodyPr>
          <a:lstStyle/>
          <a:p>
            <a:pPr algn="r">
              <a:spcBef>
                <a:spcPts val="600"/>
              </a:spcBef>
              <a:buFont typeface="Arial" panose="020B0604020202020204" pitchFamily="34" charset="0"/>
              <a:buChar char="​"/>
            </a:pPr>
            <a:endParaRPr lang="en-GB" sz="1400">
              <a:solidFill>
                <a:srgbClr val="FFFF00"/>
              </a:solidFill>
            </a:endParaRPr>
          </a:p>
        </p:txBody>
      </p:sp>
      <p:sp>
        <p:nvSpPr>
          <p:cNvPr id="2" name="Titel 1">
            <a:extLst>
              <a:ext uri="{FF2B5EF4-FFF2-40B4-BE49-F238E27FC236}">
                <a16:creationId xmlns:a16="http://schemas.microsoft.com/office/drawing/2014/main" id="{C47646A7-DBD4-4ADD-8006-63BB303105B1}"/>
              </a:ext>
            </a:extLst>
          </p:cNvPr>
          <p:cNvSpPr>
            <a:spLocks noGrp="1"/>
          </p:cNvSpPr>
          <p:nvPr>
            <p:ph type="ctrTitle"/>
          </p:nvPr>
        </p:nvSpPr>
        <p:spPr>
          <a:xfrm>
            <a:off x="6858000" y="4422385"/>
            <a:ext cx="4998720" cy="972000"/>
          </a:xfrm>
        </p:spPr>
        <p:txBody>
          <a:bodyPr anchor="b"/>
          <a:lstStyle>
            <a:lvl1pPr algn="r">
              <a:lnSpc>
                <a:spcPct val="100000"/>
              </a:lnSpc>
              <a:defRPr sz="2800">
                <a:solidFill>
                  <a:schemeClr val="bg1"/>
                </a:solidFill>
              </a:defRPr>
            </a:lvl1pPr>
          </a:lstStyle>
          <a:p>
            <a:r>
              <a:rPr lang="de-DE"/>
              <a:t>Mastertitelformat bearbeiten</a:t>
            </a:r>
          </a:p>
        </p:txBody>
      </p:sp>
      <p:sp>
        <p:nvSpPr>
          <p:cNvPr id="3" name="Untertitel 2">
            <a:extLst>
              <a:ext uri="{FF2B5EF4-FFF2-40B4-BE49-F238E27FC236}">
                <a16:creationId xmlns:a16="http://schemas.microsoft.com/office/drawing/2014/main" id="{4B5A4C87-B881-40C2-9500-0E4E17381D0A}"/>
              </a:ext>
            </a:extLst>
          </p:cNvPr>
          <p:cNvSpPr>
            <a:spLocks noGrp="1"/>
          </p:cNvSpPr>
          <p:nvPr>
            <p:ph type="subTitle" idx="1"/>
          </p:nvPr>
        </p:nvSpPr>
        <p:spPr>
          <a:xfrm>
            <a:off x="5181600" y="5459185"/>
            <a:ext cx="6675120" cy="360000"/>
          </a:xfrm>
        </p:spPr>
        <p:txBody>
          <a:bodyPr/>
          <a:lstStyle>
            <a:lvl1pPr marL="0" indent="0" algn="r">
              <a:spcBef>
                <a:spcPts val="0"/>
              </a:spcBef>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10" name="Textplatzhalter 9">
            <a:extLst>
              <a:ext uri="{FF2B5EF4-FFF2-40B4-BE49-F238E27FC236}">
                <a16:creationId xmlns:a16="http://schemas.microsoft.com/office/drawing/2014/main" id="{46AB5FF7-C7C8-434D-BBF7-7C6E12638214}"/>
              </a:ext>
            </a:extLst>
          </p:cNvPr>
          <p:cNvSpPr>
            <a:spLocks noGrp="1"/>
          </p:cNvSpPr>
          <p:nvPr>
            <p:ph type="body" sz="quarter" idx="13" hasCustomPrompt="1"/>
          </p:nvPr>
        </p:nvSpPr>
        <p:spPr>
          <a:xfrm>
            <a:off x="5181600" y="5885509"/>
            <a:ext cx="6675120" cy="234551"/>
          </a:xfrm>
        </p:spPr>
        <p:txBody>
          <a:bodyPr anchor="ctr">
            <a:noAutofit/>
          </a:bodyPr>
          <a:lstStyle>
            <a:lvl1pPr algn="r">
              <a:defRPr sz="1400">
                <a:solidFill>
                  <a:schemeClr val="bg1"/>
                </a:solidFill>
              </a:defRPr>
            </a:lvl1pPr>
          </a:lstStyle>
          <a:p>
            <a:pPr lvl="0"/>
            <a:r>
              <a:rPr lang="de-DE"/>
              <a:t>Ort, Datum</a:t>
            </a:r>
          </a:p>
        </p:txBody>
      </p:sp>
      <p:pic>
        <p:nvPicPr>
          <p:cNvPr id="8" name="Grafik 7">
            <a:extLst>
              <a:ext uri="{FF2B5EF4-FFF2-40B4-BE49-F238E27FC236}">
                <a16:creationId xmlns:a16="http://schemas.microsoft.com/office/drawing/2014/main" id="{F4F07761-D06A-0728-8DB4-0B2D2E92043A}"/>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67847" y="192626"/>
            <a:ext cx="2520000" cy="775052"/>
          </a:xfrm>
          <a:prstGeom prst="rect">
            <a:avLst/>
          </a:prstGeom>
        </p:spPr>
      </p:pic>
      <p:sp>
        <p:nvSpPr>
          <p:cNvPr id="19" name="Rechteck 18">
            <a:extLst>
              <a:ext uri="{FF2B5EF4-FFF2-40B4-BE49-F238E27FC236}">
                <a16:creationId xmlns:a16="http://schemas.microsoft.com/office/drawing/2014/main" id="{AF5B92D2-992B-C297-31F6-7A7D03F0935D}"/>
              </a:ext>
            </a:extLst>
          </p:cNvPr>
          <p:cNvSpPr/>
          <p:nvPr userDrawn="1"/>
        </p:nvSpPr>
        <p:spPr bwMode="gray">
          <a:xfrm>
            <a:off x="330290" y="281446"/>
            <a:ext cx="4076610" cy="518654"/>
          </a:xfrm>
          <a:prstGeom prst="rect">
            <a:avLst/>
          </a:prstGeom>
          <a:solidFill>
            <a:schemeClr val="bg1"/>
          </a:solidFill>
          <a:ln w="38100">
            <a:solidFill>
              <a:srgbClr val="D02410"/>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lstStyle/>
          <a:p>
            <a:pPr algn="l">
              <a:spcBef>
                <a:spcPts val="600"/>
              </a:spcBef>
            </a:pPr>
            <a:r>
              <a:rPr lang="de-DE" sz="1400">
                <a:solidFill>
                  <a:schemeClr val="tx1"/>
                </a:solidFill>
                <a:latin typeface="Arial" panose="020B0604020202020204" pitchFamily="34" charset="0"/>
                <a:cs typeface="Arial" panose="020B0604020202020204" pitchFamily="34" charset="0"/>
              </a:rPr>
              <a:t>Titelfolie mit individualisiertem Bild bitte über die </a:t>
            </a:r>
            <a:br>
              <a:rPr lang="de-DE" sz="1400">
                <a:solidFill>
                  <a:schemeClr val="tx1"/>
                </a:solidFill>
                <a:latin typeface="Arial" panose="020B0604020202020204" pitchFamily="34" charset="0"/>
                <a:cs typeface="Arial" panose="020B0604020202020204" pitchFamily="34" charset="0"/>
              </a:rPr>
            </a:br>
            <a:r>
              <a:rPr lang="de-DE" sz="1400">
                <a:solidFill>
                  <a:schemeClr val="tx1"/>
                </a:solidFill>
                <a:latin typeface="Arial" panose="020B0604020202020204" pitchFamily="34" charset="0"/>
                <a:cs typeface="Arial" panose="020B0604020202020204" pitchFamily="34" charset="0"/>
              </a:rPr>
              <a:t>RSM Ebner Stolz Markenwelt generieren </a:t>
            </a:r>
          </a:p>
        </p:txBody>
      </p:sp>
    </p:spTree>
    <p:extLst>
      <p:ext uri="{BB962C8B-B14F-4D97-AF65-F5344CB8AC3E}">
        <p14:creationId xmlns:p14="http://schemas.microsoft.com/office/powerpoint/2010/main" val="4237068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folie mit Bild">
    <p:spTree>
      <p:nvGrpSpPr>
        <p:cNvPr id="1" name=""/>
        <p:cNvGrpSpPr/>
        <p:nvPr/>
      </p:nvGrpSpPr>
      <p:grpSpPr>
        <a:xfrm>
          <a:off x="0" y="0"/>
          <a:ext cx="0" cy="0"/>
          <a:chOff x="0" y="0"/>
          <a:chExt cx="0" cy="0"/>
        </a:xfrm>
      </p:grpSpPr>
      <p:sp>
        <p:nvSpPr>
          <p:cNvPr id="21" name="Rechteck 20">
            <a:extLst>
              <a:ext uri="{FF2B5EF4-FFF2-40B4-BE49-F238E27FC236}">
                <a16:creationId xmlns:a16="http://schemas.microsoft.com/office/drawing/2014/main" id="{89190F89-DF90-F7A7-B017-E0D9AA848A0B}"/>
              </a:ext>
            </a:extLst>
          </p:cNvPr>
          <p:cNvSpPr/>
          <p:nvPr/>
        </p:nvSpPr>
        <p:spPr bwMode="gray">
          <a:xfrm>
            <a:off x="0" y="0"/>
            <a:ext cx="12192000" cy="6858000"/>
          </a:xfrm>
          <a:prstGeom prst="rect">
            <a:avLst/>
          </a:prstGeom>
          <a:solidFill>
            <a:srgbClr val="E7E8E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0" tIns="270000" rIns="108000" bIns="72000" numCol="1" spcCol="0" rtlCol="0" fromWordArt="0" anchor="t" anchorCtr="0" forceAA="0" compatLnSpc="1">
            <a:prstTxWarp prst="textNoShape">
              <a:avLst/>
            </a:prstTxWarp>
            <a:noAutofit/>
          </a:bodyPr>
          <a:lstStyle/>
          <a:p>
            <a:pPr algn="l">
              <a:spcBef>
                <a:spcPts val="600"/>
              </a:spcBef>
            </a:pPr>
            <a:r>
              <a:rPr lang="de-DE" sz="1400">
                <a:solidFill>
                  <a:schemeClr val="tx1"/>
                </a:solidFill>
                <a:latin typeface="Arial" panose="020B0604020202020204" pitchFamily="34" charset="0"/>
                <a:cs typeface="Arial" panose="020B0604020202020204" pitchFamily="34" charset="0"/>
              </a:rPr>
              <a:t>Titelfolie mit individualisiertem Bild bitte über die </a:t>
            </a:r>
            <a:br>
              <a:rPr lang="de-DE" sz="1400">
                <a:solidFill>
                  <a:schemeClr val="tx1"/>
                </a:solidFill>
                <a:latin typeface="Arial" panose="020B0604020202020204" pitchFamily="34" charset="0"/>
                <a:cs typeface="Arial" panose="020B0604020202020204" pitchFamily="34" charset="0"/>
              </a:rPr>
            </a:br>
            <a:r>
              <a:rPr lang="de-DE" sz="1400">
                <a:solidFill>
                  <a:schemeClr val="tx1"/>
                </a:solidFill>
                <a:latin typeface="Arial" panose="020B0604020202020204" pitchFamily="34" charset="0"/>
                <a:cs typeface="Arial" panose="020B0604020202020204" pitchFamily="34" charset="0"/>
              </a:rPr>
              <a:t>RSM Ebner Stolz Markenwelt generieren </a:t>
            </a:r>
          </a:p>
        </p:txBody>
      </p:sp>
      <p:sp>
        <p:nvSpPr>
          <p:cNvPr id="22" name="Freihandform: Form 21">
            <a:extLst>
              <a:ext uri="{FF2B5EF4-FFF2-40B4-BE49-F238E27FC236}">
                <a16:creationId xmlns:a16="http://schemas.microsoft.com/office/drawing/2014/main" id="{3141CDC6-5D91-0366-6EDD-677E05FE226F}"/>
              </a:ext>
            </a:extLst>
          </p:cNvPr>
          <p:cNvSpPr/>
          <p:nvPr/>
        </p:nvSpPr>
        <p:spPr>
          <a:xfrm>
            <a:off x="0" y="1509257"/>
            <a:ext cx="12192000" cy="5350722"/>
          </a:xfrm>
          <a:custGeom>
            <a:avLst/>
            <a:gdLst>
              <a:gd name="connsiteX0" fmla="*/ 2497779 w 12187490"/>
              <a:gd name="connsiteY0" fmla="*/ 4518405 h 5348743"/>
              <a:gd name="connsiteX1" fmla="*/ 2497779 w 12187490"/>
              <a:gd name="connsiteY1" fmla="*/ 4801871 h 5348743"/>
              <a:gd name="connsiteX2" fmla="*/ 2619264 w 12187490"/>
              <a:gd name="connsiteY2" fmla="*/ 4801871 h 5348743"/>
              <a:gd name="connsiteX3" fmla="*/ 2619264 w 12187490"/>
              <a:gd name="connsiteY3" fmla="*/ 4518405 h 5348743"/>
              <a:gd name="connsiteX4" fmla="*/ 983467 w 12187490"/>
              <a:gd name="connsiteY4" fmla="*/ 4517380 h 5348743"/>
              <a:gd name="connsiteX5" fmla="*/ 1199475 w 12187490"/>
              <a:gd name="connsiteY5" fmla="*/ 4517380 h 5348743"/>
              <a:gd name="connsiteX6" fmla="*/ 1199475 w 12187490"/>
              <a:gd name="connsiteY6" fmla="*/ 4800845 h 5348743"/>
              <a:gd name="connsiteX7" fmla="*/ 983467 w 12187490"/>
              <a:gd name="connsiteY7" fmla="*/ 4800845 h 5348743"/>
              <a:gd name="connsiteX8" fmla="*/ 3740722 w 12187490"/>
              <a:gd name="connsiteY8" fmla="*/ 4233299 h 5348743"/>
              <a:gd name="connsiteX9" fmla="*/ 3740722 w 12187490"/>
              <a:gd name="connsiteY9" fmla="*/ 4516764 h 5348743"/>
              <a:gd name="connsiteX10" fmla="*/ 3956730 w 12187490"/>
              <a:gd name="connsiteY10" fmla="*/ 4516764 h 5348743"/>
              <a:gd name="connsiteX11" fmla="*/ 3956730 w 12187490"/>
              <a:gd name="connsiteY11" fmla="*/ 4233299 h 5348743"/>
              <a:gd name="connsiteX12" fmla="*/ 3022062 w 12187490"/>
              <a:gd name="connsiteY12" fmla="*/ 4233299 h 5348743"/>
              <a:gd name="connsiteX13" fmla="*/ 3022267 w 12187490"/>
              <a:gd name="connsiteY13" fmla="*/ 4233504 h 5348743"/>
              <a:gd name="connsiteX14" fmla="*/ 3021755 w 12187490"/>
              <a:gd name="connsiteY14" fmla="*/ 4234016 h 5348743"/>
              <a:gd name="connsiteX15" fmla="*/ 3021652 w 12187490"/>
              <a:gd name="connsiteY15" fmla="*/ 4234016 h 5348743"/>
              <a:gd name="connsiteX16" fmla="*/ 3021652 w 12187490"/>
              <a:gd name="connsiteY16" fmla="*/ 4518405 h 5348743"/>
              <a:gd name="connsiteX17" fmla="*/ 3142215 w 12187490"/>
              <a:gd name="connsiteY17" fmla="*/ 4518405 h 5348743"/>
              <a:gd name="connsiteX18" fmla="*/ 3142215 w 12187490"/>
              <a:gd name="connsiteY18" fmla="*/ 4233299 h 5348743"/>
              <a:gd name="connsiteX19" fmla="*/ 5982511 w 12187490"/>
              <a:gd name="connsiteY19" fmla="*/ 3382286 h 5348743"/>
              <a:gd name="connsiteX20" fmla="*/ 5982511 w 12187490"/>
              <a:gd name="connsiteY20" fmla="*/ 3665752 h 5348743"/>
              <a:gd name="connsiteX21" fmla="*/ 6103996 w 12187490"/>
              <a:gd name="connsiteY21" fmla="*/ 3665752 h 5348743"/>
              <a:gd name="connsiteX22" fmla="*/ 6103996 w 12187490"/>
              <a:gd name="connsiteY22" fmla="*/ 3382286 h 5348743"/>
              <a:gd name="connsiteX23" fmla="*/ 4642174 w 12187490"/>
              <a:gd name="connsiteY23" fmla="*/ 3099436 h 5348743"/>
              <a:gd name="connsiteX24" fmla="*/ 5182145 w 12187490"/>
              <a:gd name="connsiteY24" fmla="*/ 3099436 h 5348743"/>
              <a:gd name="connsiteX25" fmla="*/ 5182145 w 12187490"/>
              <a:gd name="connsiteY25" fmla="*/ 3382901 h 5348743"/>
              <a:gd name="connsiteX26" fmla="*/ 4642174 w 12187490"/>
              <a:gd name="connsiteY26" fmla="*/ 3382901 h 5348743"/>
              <a:gd name="connsiteX27" fmla="*/ 4304682 w 12187490"/>
              <a:gd name="connsiteY27" fmla="*/ 3099436 h 5348743"/>
              <a:gd name="connsiteX28" fmla="*/ 4520689 w 12187490"/>
              <a:gd name="connsiteY28" fmla="*/ 3099436 h 5348743"/>
              <a:gd name="connsiteX29" fmla="*/ 4520689 w 12187490"/>
              <a:gd name="connsiteY29" fmla="*/ 3382901 h 5348743"/>
              <a:gd name="connsiteX30" fmla="*/ 4304682 w 12187490"/>
              <a:gd name="connsiteY30" fmla="*/ 3382901 h 5348743"/>
              <a:gd name="connsiteX31" fmla="*/ 7842723 w 12187490"/>
              <a:gd name="connsiteY31" fmla="*/ 2815867 h 5348743"/>
              <a:gd name="connsiteX32" fmla="*/ 7842723 w 12187490"/>
              <a:gd name="connsiteY32" fmla="*/ 3099333 h 5348743"/>
              <a:gd name="connsiteX33" fmla="*/ 7964208 w 12187490"/>
              <a:gd name="connsiteY33" fmla="*/ 3099333 h 5348743"/>
              <a:gd name="connsiteX34" fmla="*/ 7964208 w 12187490"/>
              <a:gd name="connsiteY34" fmla="*/ 2815867 h 5348743"/>
              <a:gd name="connsiteX35" fmla="*/ 8114297 w 12187490"/>
              <a:gd name="connsiteY35" fmla="*/ 2532402 h 5348743"/>
              <a:gd name="connsiteX36" fmla="*/ 8114297 w 12187490"/>
              <a:gd name="connsiteY36" fmla="*/ 2815867 h 5348743"/>
              <a:gd name="connsiteX37" fmla="*/ 8330305 w 12187490"/>
              <a:gd name="connsiteY37" fmla="*/ 2815867 h 5348743"/>
              <a:gd name="connsiteX38" fmla="*/ 8330305 w 12187490"/>
              <a:gd name="connsiteY38" fmla="*/ 2532402 h 5348743"/>
              <a:gd name="connsiteX39" fmla="*/ 9910946 w 12187490"/>
              <a:gd name="connsiteY39" fmla="*/ 1968135 h 5348743"/>
              <a:gd name="connsiteX40" fmla="*/ 9910946 w 12187490"/>
              <a:gd name="connsiteY40" fmla="*/ 2248936 h 5348743"/>
              <a:gd name="connsiteX41" fmla="*/ 10107886 w 12187490"/>
              <a:gd name="connsiteY41" fmla="*/ 2248936 h 5348743"/>
              <a:gd name="connsiteX42" fmla="*/ 10107886 w 12187490"/>
              <a:gd name="connsiteY42" fmla="*/ 1968135 h 5348743"/>
              <a:gd name="connsiteX43" fmla="*/ 8465425 w 12187490"/>
              <a:gd name="connsiteY43" fmla="*/ 1684772 h 5348743"/>
              <a:gd name="connsiteX44" fmla="*/ 8681433 w 12187490"/>
              <a:gd name="connsiteY44" fmla="*/ 1684772 h 5348743"/>
              <a:gd name="connsiteX45" fmla="*/ 8681433 w 12187490"/>
              <a:gd name="connsiteY45" fmla="*/ 1968238 h 5348743"/>
              <a:gd name="connsiteX46" fmla="*/ 8465425 w 12187490"/>
              <a:gd name="connsiteY46" fmla="*/ 1968238 h 5348743"/>
              <a:gd name="connsiteX47" fmla="*/ 9342887 w 12187490"/>
              <a:gd name="connsiteY47" fmla="*/ 1684670 h 5348743"/>
              <a:gd name="connsiteX48" fmla="*/ 9342887 w 12187490"/>
              <a:gd name="connsiteY48" fmla="*/ 1965470 h 5348743"/>
              <a:gd name="connsiteX49" fmla="*/ 9464373 w 12187490"/>
              <a:gd name="connsiteY49" fmla="*/ 1965470 h 5348743"/>
              <a:gd name="connsiteX50" fmla="*/ 9464373 w 12187490"/>
              <a:gd name="connsiteY50" fmla="*/ 1684670 h 5348743"/>
              <a:gd name="connsiteX51" fmla="*/ 11450479 w 12187490"/>
              <a:gd name="connsiteY51" fmla="*/ 834375 h 5348743"/>
              <a:gd name="connsiteX52" fmla="*/ 11450479 w 12187490"/>
              <a:gd name="connsiteY52" fmla="*/ 1117738 h 5348743"/>
              <a:gd name="connsiteX53" fmla="*/ 11571964 w 12187490"/>
              <a:gd name="connsiteY53" fmla="*/ 1117738 h 5348743"/>
              <a:gd name="connsiteX54" fmla="*/ 11571964 w 12187490"/>
              <a:gd name="connsiteY54" fmla="*/ 834375 h 5348743"/>
              <a:gd name="connsiteX55" fmla="*/ 11570528 w 12187490"/>
              <a:gd name="connsiteY55" fmla="*/ 267443 h 5348743"/>
              <a:gd name="connsiteX56" fmla="*/ 11687298 w 12187490"/>
              <a:gd name="connsiteY56" fmla="*/ 267443 h 5348743"/>
              <a:gd name="connsiteX57" fmla="*/ 11687298 w 12187490"/>
              <a:gd name="connsiteY57" fmla="*/ 550909 h 5348743"/>
              <a:gd name="connsiteX58" fmla="*/ 11908022 w 12187490"/>
              <a:gd name="connsiteY58" fmla="*/ 550909 h 5348743"/>
              <a:gd name="connsiteX59" fmla="*/ 11908022 w 12187490"/>
              <a:gd name="connsiteY59" fmla="*/ 834272 h 5348743"/>
              <a:gd name="connsiteX60" fmla="*/ 12029507 w 12187490"/>
              <a:gd name="connsiteY60" fmla="*/ 834272 h 5348743"/>
              <a:gd name="connsiteX61" fmla="*/ 12029507 w 12187490"/>
              <a:gd name="connsiteY61" fmla="*/ 550909 h 5348743"/>
              <a:gd name="connsiteX62" fmla="*/ 12187387 w 12187490"/>
              <a:gd name="connsiteY62" fmla="*/ 550909 h 5348743"/>
              <a:gd name="connsiteX63" fmla="*/ 12187387 w 12187490"/>
              <a:gd name="connsiteY63" fmla="*/ 5348743 h 5348743"/>
              <a:gd name="connsiteX64" fmla="*/ 0 w 12187490"/>
              <a:gd name="connsiteY64" fmla="*/ 5348743 h 5348743"/>
              <a:gd name="connsiteX65" fmla="*/ 0 w 12187490"/>
              <a:gd name="connsiteY65" fmla="*/ 5083491 h 5348743"/>
              <a:gd name="connsiteX66" fmla="*/ 575338 w 12187490"/>
              <a:gd name="connsiteY66" fmla="*/ 5083491 h 5348743"/>
              <a:gd name="connsiteX67" fmla="*/ 575338 w 12187490"/>
              <a:gd name="connsiteY67" fmla="*/ 4800845 h 5348743"/>
              <a:gd name="connsiteX68" fmla="*/ 983467 w 12187490"/>
              <a:gd name="connsiteY68" fmla="*/ 4800845 h 5348743"/>
              <a:gd name="connsiteX69" fmla="*/ 983467 w 12187490"/>
              <a:gd name="connsiteY69" fmla="*/ 5083798 h 5348743"/>
              <a:gd name="connsiteX70" fmla="*/ 1320960 w 12187490"/>
              <a:gd name="connsiteY70" fmla="*/ 5083798 h 5348743"/>
              <a:gd name="connsiteX71" fmla="*/ 1320960 w 12187490"/>
              <a:gd name="connsiteY71" fmla="*/ 4517277 h 5348743"/>
              <a:gd name="connsiteX72" fmla="*/ 1975853 w 12187490"/>
              <a:gd name="connsiteY72" fmla="*/ 4517277 h 5348743"/>
              <a:gd name="connsiteX73" fmla="*/ 1975853 w 12187490"/>
              <a:gd name="connsiteY73" fmla="*/ 4233196 h 5348743"/>
              <a:gd name="connsiteX74" fmla="*/ 2475122 w 12187490"/>
              <a:gd name="connsiteY74" fmla="*/ 4233196 h 5348743"/>
              <a:gd name="connsiteX75" fmla="*/ 2475122 w 12187490"/>
              <a:gd name="connsiteY75" fmla="*/ 3949730 h 5348743"/>
              <a:gd name="connsiteX76" fmla="*/ 2698101 w 12187490"/>
              <a:gd name="connsiteY76" fmla="*/ 3949730 h 5348743"/>
              <a:gd name="connsiteX77" fmla="*/ 2698101 w 12187490"/>
              <a:gd name="connsiteY77" fmla="*/ 3665649 h 5348743"/>
              <a:gd name="connsiteX78" fmla="*/ 2819587 w 12187490"/>
              <a:gd name="connsiteY78" fmla="*/ 3665649 h 5348743"/>
              <a:gd name="connsiteX79" fmla="*/ 2819587 w 12187490"/>
              <a:gd name="connsiteY79" fmla="*/ 3949730 h 5348743"/>
              <a:gd name="connsiteX80" fmla="*/ 3358325 w 12187490"/>
              <a:gd name="connsiteY80" fmla="*/ 3949730 h 5348743"/>
              <a:gd name="connsiteX81" fmla="*/ 3358325 w 12187490"/>
              <a:gd name="connsiteY81" fmla="*/ 4233196 h 5348743"/>
              <a:gd name="connsiteX82" fmla="*/ 3478888 w 12187490"/>
              <a:gd name="connsiteY82" fmla="*/ 4233196 h 5348743"/>
              <a:gd name="connsiteX83" fmla="*/ 3478888 w 12187490"/>
              <a:gd name="connsiteY83" fmla="*/ 3949730 h 5348743"/>
              <a:gd name="connsiteX84" fmla="*/ 3729548 w 12187490"/>
              <a:gd name="connsiteY84" fmla="*/ 3949730 h 5348743"/>
              <a:gd name="connsiteX85" fmla="*/ 3729548 w 12187490"/>
              <a:gd name="connsiteY85" fmla="*/ 3665649 h 5348743"/>
              <a:gd name="connsiteX86" fmla="*/ 4426475 w 12187490"/>
              <a:gd name="connsiteY86" fmla="*/ 3665649 h 5348743"/>
              <a:gd name="connsiteX87" fmla="*/ 4426475 w 12187490"/>
              <a:gd name="connsiteY87" fmla="*/ 3949730 h 5348743"/>
              <a:gd name="connsiteX88" fmla="*/ 4988587 w 12187490"/>
              <a:gd name="connsiteY88" fmla="*/ 3949730 h 5348743"/>
              <a:gd name="connsiteX89" fmla="*/ 4988587 w 12187490"/>
              <a:gd name="connsiteY89" fmla="*/ 3666265 h 5348743"/>
              <a:gd name="connsiteX90" fmla="*/ 5535528 w 12187490"/>
              <a:gd name="connsiteY90" fmla="*/ 3666265 h 5348743"/>
              <a:gd name="connsiteX91" fmla="*/ 5535528 w 12187490"/>
              <a:gd name="connsiteY91" fmla="*/ 3382799 h 5348743"/>
              <a:gd name="connsiteX92" fmla="*/ 5303833 w 12187490"/>
              <a:gd name="connsiteY92" fmla="*/ 3382799 h 5348743"/>
              <a:gd name="connsiteX93" fmla="*/ 5303833 w 12187490"/>
              <a:gd name="connsiteY93" fmla="*/ 3099333 h 5348743"/>
              <a:gd name="connsiteX94" fmla="*/ 6189907 w 12187490"/>
              <a:gd name="connsiteY94" fmla="*/ 3099333 h 5348743"/>
              <a:gd name="connsiteX95" fmla="*/ 6189907 w 12187490"/>
              <a:gd name="connsiteY95" fmla="*/ 2815867 h 5348743"/>
              <a:gd name="connsiteX96" fmla="*/ 6729877 w 12187490"/>
              <a:gd name="connsiteY96" fmla="*/ 2815867 h 5348743"/>
              <a:gd name="connsiteX97" fmla="*/ 6729877 w 12187490"/>
              <a:gd name="connsiteY97" fmla="*/ 2532402 h 5348743"/>
              <a:gd name="connsiteX98" fmla="*/ 7270870 w 12187490"/>
              <a:gd name="connsiteY98" fmla="*/ 2532402 h 5348743"/>
              <a:gd name="connsiteX99" fmla="*/ 7270870 w 12187490"/>
              <a:gd name="connsiteY99" fmla="*/ 2815867 h 5348743"/>
              <a:gd name="connsiteX100" fmla="*/ 7620769 w 12187490"/>
              <a:gd name="connsiteY100" fmla="*/ 2815867 h 5348743"/>
              <a:gd name="connsiteX101" fmla="*/ 7620769 w 12187490"/>
              <a:gd name="connsiteY101" fmla="*/ 2248936 h 5348743"/>
              <a:gd name="connsiteX102" fmla="*/ 7836777 w 12187490"/>
              <a:gd name="connsiteY102" fmla="*/ 2248936 h 5348743"/>
              <a:gd name="connsiteX103" fmla="*/ 7836777 w 12187490"/>
              <a:gd name="connsiteY103" fmla="*/ 2532402 h 5348743"/>
              <a:gd name="connsiteX104" fmla="*/ 7958160 w 12187490"/>
              <a:gd name="connsiteY104" fmla="*/ 2532402 h 5348743"/>
              <a:gd name="connsiteX105" fmla="*/ 7958160 w 12187490"/>
              <a:gd name="connsiteY105" fmla="*/ 2248936 h 5348743"/>
              <a:gd name="connsiteX106" fmla="*/ 8498129 w 12187490"/>
              <a:gd name="connsiteY106" fmla="*/ 2248936 h 5348743"/>
              <a:gd name="connsiteX107" fmla="*/ 8498129 w 12187490"/>
              <a:gd name="connsiteY107" fmla="*/ 2532402 h 5348743"/>
              <a:gd name="connsiteX108" fmla="*/ 8619614 w 12187490"/>
              <a:gd name="connsiteY108" fmla="*/ 2532402 h 5348743"/>
              <a:gd name="connsiteX109" fmla="*/ 8619614 w 12187490"/>
              <a:gd name="connsiteY109" fmla="*/ 2248936 h 5348743"/>
              <a:gd name="connsiteX110" fmla="*/ 8940909 w 12187490"/>
              <a:gd name="connsiteY110" fmla="*/ 2248936 h 5348743"/>
              <a:gd name="connsiteX111" fmla="*/ 8940909 w 12187490"/>
              <a:gd name="connsiteY111" fmla="*/ 1968135 h 5348743"/>
              <a:gd name="connsiteX112" fmla="*/ 8803123 w 12187490"/>
              <a:gd name="connsiteY112" fmla="*/ 1968135 h 5348743"/>
              <a:gd name="connsiteX113" fmla="*/ 8803123 w 12187490"/>
              <a:gd name="connsiteY113" fmla="*/ 1684670 h 5348743"/>
              <a:gd name="connsiteX114" fmla="*/ 9081053 w 12187490"/>
              <a:gd name="connsiteY114" fmla="*/ 1684670 h 5348743"/>
              <a:gd name="connsiteX115" fmla="*/ 9081053 w 12187490"/>
              <a:gd name="connsiteY115" fmla="*/ 1401204 h 5348743"/>
              <a:gd name="connsiteX116" fmla="*/ 9202539 w 12187490"/>
              <a:gd name="connsiteY116" fmla="*/ 1401204 h 5348743"/>
              <a:gd name="connsiteX117" fmla="*/ 9202539 w 12187490"/>
              <a:gd name="connsiteY117" fmla="*/ 1684670 h 5348743"/>
              <a:gd name="connsiteX118" fmla="*/ 9342272 w 12187490"/>
              <a:gd name="connsiteY118" fmla="*/ 1684670 h 5348743"/>
              <a:gd name="connsiteX119" fmla="*/ 9342272 w 12187490"/>
              <a:gd name="connsiteY119" fmla="*/ 1401204 h 5348743"/>
              <a:gd name="connsiteX120" fmla="*/ 9882139 w 12187490"/>
              <a:gd name="connsiteY120" fmla="*/ 1401204 h 5348743"/>
              <a:gd name="connsiteX121" fmla="*/ 9882139 w 12187490"/>
              <a:gd name="connsiteY121" fmla="*/ 1684670 h 5348743"/>
              <a:gd name="connsiteX122" fmla="*/ 10323177 w 12187490"/>
              <a:gd name="connsiteY122" fmla="*/ 1684670 h 5348743"/>
              <a:gd name="connsiteX123" fmla="*/ 10323177 w 12187490"/>
              <a:gd name="connsiteY123" fmla="*/ 1401204 h 5348743"/>
              <a:gd name="connsiteX124" fmla="*/ 10107988 w 12187490"/>
              <a:gd name="connsiteY124" fmla="*/ 1401204 h 5348743"/>
              <a:gd name="connsiteX125" fmla="*/ 10107988 w 12187490"/>
              <a:gd name="connsiteY125" fmla="*/ 1117738 h 5348743"/>
              <a:gd name="connsiteX126" fmla="*/ 10910612 w 12187490"/>
              <a:gd name="connsiteY126" fmla="*/ 1117738 h 5348743"/>
              <a:gd name="connsiteX127" fmla="*/ 10910612 w 12187490"/>
              <a:gd name="connsiteY127" fmla="*/ 834272 h 5348743"/>
              <a:gd name="connsiteX128" fmla="*/ 11368258 w 12187490"/>
              <a:gd name="connsiteY128" fmla="*/ 834272 h 5348743"/>
              <a:gd name="connsiteX129" fmla="*/ 11368258 w 12187490"/>
              <a:gd name="connsiteY129" fmla="*/ 550909 h 5348743"/>
              <a:gd name="connsiteX130" fmla="*/ 11570528 w 12187490"/>
              <a:gd name="connsiteY130" fmla="*/ 550909 h 5348743"/>
              <a:gd name="connsiteX131" fmla="*/ 12029507 w 12187490"/>
              <a:gd name="connsiteY131" fmla="*/ 0 h 5348743"/>
              <a:gd name="connsiteX132" fmla="*/ 12187490 w 12187490"/>
              <a:gd name="connsiteY132" fmla="*/ 0 h 5348743"/>
              <a:gd name="connsiteX133" fmla="*/ 12187490 w 12187490"/>
              <a:gd name="connsiteY133" fmla="*/ 267443 h 5348743"/>
              <a:gd name="connsiteX134" fmla="*/ 12029507 w 12187490"/>
              <a:gd name="connsiteY134" fmla="*/ 267443 h 534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12187490" h="5348743">
                <a:moveTo>
                  <a:pt x="2497779" y="4518405"/>
                </a:moveTo>
                <a:lnTo>
                  <a:pt x="2497779" y="4801871"/>
                </a:lnTo>
                <a:lnTo>
                  <a:pt x="2619264" y="4801871"/>
                </a:lnTo>
                <a:lnTo>
                  <a:pt x="2619264" y="4518405"/>
                </a:lnTo>
                <a:close/>
                <a:moveTo>
                  <a:pt x="983467" y="4517380"/>
                </a:moveTo>
                <a:lnTo>
                  <a:pt x="1199475" y="4517380"/>
                </a:lnTo>
                <a:lnTo>
                  <a:pt x="1199475" y="4800845"/>
                </a:lnTo>
                <a:lnTo>
                  <a:pt x="983467" y="4800845"/>
                </a:lnTo>
                <a:close/>
                <a:moveTo>
                  <a:pt x="3740722" y="4233299"/>
                </a:moveTo>
                <a:lnTo>
                  <a:pt x="3740722" y="4516764"/>
                </a:lnTo>
                <a:lnTo>
                  <a:pt x="3956730" y="4516764"/>
                </a:lnTo>
                <a:lnTo>
                  <a:pt x="3956730" y="4233299"/>
                </a:lnTo>
                <a:close/>
                <a:moveTo>
                  <a:pt x="3022062" y="4233299"/>
                </a:moveTo>
                <a:lnTo>
                  <a:pt x="3022267" y="4233504"/>
                </a:lnTo>
                <a:lnTo>
                  <a:pt x="3021755" y="4234016"/>
                </a:lnTo>
                <a:lnTo>
                  <a:pt x="3021652" y="4234016"/>
                </a:lnTo>
                <a:lnTo>
                  <a:pt x="3021652" y="4518405"/>
                </a:lnTo>
                <a:lnTo>
                  <a:pt x="3142215" y="4518405"/>
                </a:lnTo>
                <a:lnTo>
                  <a:pt x="3142215" y="4233299"/>
                </a:lnTo>
                <a:close/>
                <a:moveTo>
                  <a:pt x="5982511" y="3382286"/>
                </a:moveTo>
                <a:lnTo>
                  <a:pt x="5982511" y="3665752"/>
                </a:lnTo>
                <a:lnTo>
                  <a:pt x="6103996" y="3665752"/>
                </a:lnTo>
                <a:lnTo>
                  <a:pt x="6103996" y="3382286"/>
                </a:lnTo>
                <a:close/>
                <a:moveTo>
                  <a:pt x="4642174" y="3099436"/>
                </a:moveTo>
                <a:lnTo>
                  <a:pt x="5182145" y="3099436"/>
                </a:lnTo>
                <a:lnTo>
                  <a:pt x="5182145" y="3382901"/>
                </a:lnTo>
                <a:lnTo>
                  <a:pt x="4642174" y="3382901"/>
                </a:lnTo>
                <a:close/>
                <a:moveTo>
                  <a:pt x="4304682" y="3099436"/>
                </a:moveTo>
                <a:lnTo>
                  <a:pt x="4520689" y="3099436"/>
                </a:lnTo>
                <a:lnTo>
                  <a:pt x="4520689" y="3382901"/>
                </a:lnTo>
                <a:lnTo>
                  <a:pt x="4304682" y="3382901"/>
                </a:lnTo>
                <a:close/>
                <a:moveTo>
                  <a:pt x="7842723" y="2815867"/>
                </a:moveTo>
                <a:lnTo>
                  <a:pt x="7842723" y="3099333"/>
                </a:lnTo>
                <a:lnTo>
                  <a:pt x="7964208" y="3099333"/>
                </a:lnTo>
                <a:lnTo>
                  <a:pt x="7964208" y="2815867"/>
                </a:lnTo>
                <a:close/>
                <a:moveTo>
                  <a:pt x="8114297" y="2532402"/>
                </a:moveTo>
                <a:lnTo>
                  <a:pt x="8114297" y="2815867"/>
                </a:lnTo>
                <a:lnTo>
                  <a:pt x="8330305" y="2815867"/>
                </a:lnTo>
                <a:lnTo>
                  <a:pt x="8330305" y="2532402"/>
                </a:lnTo>
                <a:close/>
                <a:moveTo>
                  <a:pt x="9910946" y="1968135"/>
                </a:moveTo>
                <a:lnTo>
                  <a:pt x="9910946" y="2248936"/>
                </a:lnTo>
                <a:lnTo>
                  <a:pt x="10107886" y="2248936"/>
                </a:lnTo>
                <a:lnTo>
                  <a:pt x="10107886" y="1968135"/>
                </a:lnTo>
                <a:close/>
                <a:moveTo>
                  <a:pt x="8465425" y="1684772"/>
                </a:moveTo>
                <a:lnTo>
                  <a:pt x="8681433" y="1684772"/>
                </a:lnTo>
                <a:lnTo>
                  <a:pt x="8681433" y="1968238"/>
                </a:lnTo>
                <a:lnTo>
                  <a:pt x="8465425" y="1968238"/>
                </a:lnTo>
                <a:close/>
                <a:moveTo>
                  <a:pt x="9342887" y="1684670"/>
                </a:moveTo>
                <a:lnTo>
                  <a:pt x="9342887" y="1965470"/>
                </a:lnTo>
                <a:lnTo>
                  <a:pt x="9464373" y="1965470"/>
                </a:lnTo>
                <a:lnTo>
                  <a:pt x="9464373" y="1684670"/>
                </a:lnTo>
                <a:close/>
                <a:moveTo>
                  <a:pt x="11450479" y="834375"/>
                </a:moveTo>
                <a:lnTo>
                  <a:pt x="11450479" y="1117738"/>
                </a:lnTo>
                <a:lnTo>
                  <a:pt x="11571964" y="1117738"/>
                </a:lnTo>
                <a:lnTo>
                  <a:pt x="11571964" y="834375"/>
                </a:lnTo>
                <a:close/>
                <a:moveTo>
                  <a:pt x="11570528" y="267443"/>
                </a:moveTo>
                <a:lnTo>
                  <a:pt x="11687298" y="267443"/>
                </a:lnTo>
                <a:lnTo>
                  <a:pt x="11687298" y="550909"/>
                </a:lnTo>
                <a:lnTo>
                  <a:pt x="11908022" y="550909"/>
                </a:lnTo>
                <a:lnTo>
                  <a:pt x="11908022" y="834272"/>
                </a:lnTo>
                <a:lnTo>
                  <a:pt x="12029507" y="834272"/>
                </a:lnTo>
                <a:lnTo>
                  <a:pt x="12029507" y="550909"/>
                </a:lnTo>
                <a:lnTo>
                  <a:pt x="12187387" y="550909"/>
                </a:lnTo>
                <a:lnTo>
                  <a:pt x="12187387" y="5348743"/>
                </a:lnTo>
                <a:lnTo>
                  <a:pt x="0" y="5348743"/>
                </a:lnTo>
                <a:lnTo>
                  <a:pt x="0" y="5083491"/>
                </a:lnTo>
                <a:lnTo>
                  <a:pt x="575338" y="5083491"/>
                </a:lnTo>
                <a:lnTo>
                  <a:pt x="575338" y="4800845"/>
                </a:lnTo>
                <a:lnTo>
                  <a:pt x="983467" y="4800845"/>
                </a:lnTo>
                <a:lnTo>
                  <a:pt x="983467" y="5083798"/>
                </a:lnTo>
                <a:lnTo>
                  <a:pt x="1320960" y="5083798"/>
                </a:lnTo>
                <a:lnTo>
                  <a:pt x="1320960" y="4517277"/>
                </a:lnTo>
                <a:lnTo>
                  <a:pt x="1975853" y="4517277"/>
                </a:lnTo>
                <a:lnTo>
                  <a:pt x="1975853" y="4233196"/>
                </a:lnTo>
                <a:lnTo>
                  <a:pt x="2475122" y="4233196"/>
                </a:lnTo>
                <a:lnTo>
                  <a:pt x="2475122" y="3949730"/>
                </a:lnTo>
                <a:lnTo>
                  <a:pt x="2698101" y="3949730"/>
                </a:lnTo>
                <a:lnTo>
                  <a:pt x="2698101" y="3665649"/>
                </a:lnTo>
                <a:lnTo>
                  <a:pt x="2819587" y="3665649"/>
                </a:lnTo>
                <a:lnTo>
                  <a:pt x="2819587" y="3949730"/>
                </a:lnTo>
                <a:lnTo>
                  <a:pt x="3358325" y="3949730"/>
                </a:lnTo>
                <a:lnTo>
                  <a:pt x="3358325" y="4233196"/>
                </a:lnTo>
                <a:lnTo>
                  <a:pt x="3478888" y="4233196"/>
                </a:lnTo>
                <a:lnTo>
                  <a:pt x="3478888" y="3949730"/>
                </a:lnTo>
                <a:lnTo>
                  <a:pt x="3729548" y="3949730"/>
                </a:lnTo>
                <a:lnTo>
                  <a:pt x="3729548" y="3665649"/>
                </a:lnTo>
                <a:lnTo>
                  <a:pt x="4426475" y="3665649"/>
                </a:lnTo>
                <a:lnTo>
                  <a:pt x="4426475" y="3949730"/>
                </a:lnTo>
                <a:lnTo>
                  <a:pt x="4988587" y="3949730"/>
                </a:lnTo>
                <a:lnTo>
                  <a:pt x="4988587" y="3666265"/>
                </a:lnTo>
                <a:lnTo>
                  <a:pt x="5535528" y="3666265"/>
                </a:lnTo>
                <a:lnTo>
                  <a:pt x="5535528" y="3382799"/>
                </a:lnTo>
                <a:lnTo>
                  <a:pt x="5303833" y="3382799"/>
                </a:lnTo>
                <a:lnTo>
                  <a:pt x="5303833" y="3099333"/>
                </a:lnTo>
                <a:lnTo>
                  <a:pt x="6189907" y="3099333"/>
                </a:lnTo>
                <a:lnTo>
                  <a:pt x="6189907" y="2815867"/>
                </a:lnTo>
                <a:lnTo>
                  <a:pt x="6729877" y="2815867"/>
                </a:lnTo>
                <a:lnTo>
                  <a:pt x="6729877" y="2532402"/>
                </a:lnTo>
                <a:lnTo>
                  <a:pt x="7270870" y="2532402"/>
                </a:lnTo>
                <a:lnTo>
                  <a:pt x="7270870" y="2815867"/>
                </a:lnTo>
                <a:lnTo>
                  <a:pt x="7620769" y="2815867"/>
                </a:lnTo>
                <a:lnTo>
                  <a:pt x="7620769" y="2248936"/>
                </a:lnTo>
                <a:lnTo>
                  <a:pt x="7836777" y="2248936"/>
                </a:lnTo>
                <a:lnTo>
                  <a:pt x="7836777" y="2532402"/>
                </a:lnTo>
                <a:lnTo>
                  <a:pt x="7958160" y="2532402"/>
                </a:lnTo>
                <a:lnTo>
                  <a:pt x="7958160" y="2248936"/>
                </a:lnTo>
                <a:lnTo>
                  <a:pt x="8498129" y="2248936"/>
                </a:lnTo>
                <a:lnTo>
                  <a:pt x="8498129" y="2532402"/>
                </a:lnTo>
                <a:lnTo>
                  <a:pt x="8619614" y="2532402"/>
                </a:lnTo>
                <a:lnTo>
                  <a:pt x="8619614" y="2248936"/>
                </a:lnTo>
                <a:lnTo>
                  <a:pt x="8940909" y="2248936"/>
                </a:lnTo>
                <a:lnTo>
                  <a:pt x="8940909" y="1968135"/>
                </a:lnTo>
                <a:lnTo>
                  <a:pt x="8803123" y="1968135"/>
                </a:lnTo>
                <a:lnTo>
                  <a:pt x="8803123" y="1684670"/>
                </a:lnTo>
                <a:lnTo>
                  <a:pt x="9081053" y="1684670"/>
                </a:lnTo>
                <a:lnTo>
                  <a:pt x="9081053" y="1401204"/>
                </a:lnTo>
                <a:lnTo>
                  <a:pt x="9202539" y="1401204"/>
                </a:lnTo>
                <a:lnTo>
                  <a:pt x="9202539" y="1684670"/>
                </a:lnTo>
                <a:lnTo>
                  <a:pt x="9342272" y="1684670"/>
                </a:lnTo>
                <a:lnTo>
                  <a:pt x="9342272" y="1401204"/>
                </a:lnTo>
                <a:lnTo>
                  <a:pt x="9882139" y="1401204"/>
                </a:lnTo>
                <a:lnTo>
                  <a:pt x="9882139" y="1684670"/>
                </a:lnTo>
                <a:lnTo>
                  <a:pt x="10323177" y="1684670"/>
                </a:lnTo>
                <a:lnTo>
                  <a:pt x="10323177" y="1401204"/>
                </a:lnTo>
                <a:lnTo>
                  <a:pt x="10107988" y="1401204"/>
                </a:lnTo>
                <a:lnTo>
                  <a:pt x="10107988" y="1117738"/>
                </a:lnTo>
                <a:lnTo>
                  <a:pt x="10910612" y="1117738"/>
                </a:lnTo>
                <a:lnTo>
                  <a:pt x="10910612" y="834272"/>
                </a:lnTo>
                <a:lnTo>
                  <a:pt x="11368258" y="834272"/>
                </a:lnTo>
                <a:lnTo>
                  <a:pt x="11368258" y="550909"/>
                </a:lnTo>
                <a:lnTo>
                  <a:pt x="11570528" y="550909"/>
                </a:lnTo>
                <a:close/>
                <a:moveTo>
                  <a:pt x="12029507" y="0"/>
                </a:moveTo>
                <a:lnTo>
                  <a:pt x="12187490" y="0"/>
                </a:lnTo>
                <a:lnTo>
                  <a:pt x="12187490" y="267443"/>
                </a:lnTo>
                <a:lnTo>
                  <a:pt x="12029507" y="267443"/>
                </a:lnTo>
                <a:close/>
              </a:path>
            </a:pathLst>
          </a:custGeom>
          <a:solidFill>
            <a:schemeClr val="tx2"/>
          </a:solidFill>
          <a:ln>
            <a:noFill/>
          </a:ln>
        </p:spPr>
        <p:txBody>
          <a:bodyPr vert="horz" wrap="square" lIns="0" tIns="4680000" rIns="360000" bIns="0" spcCol="180000" rtlCol="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spcBef>
                <a:spcPts val="600"/>
              </a:spcBef>
              <a:buFont typeface="Arial" panose="020B0604020202020204" pitchFamily="34" charset="0"/>
              <a:buChar char="​"/>
            </a:pPr>
            <a:endParaRPr lang="en-GB" sz="1400">
              <a:solidFill>
                <a:srgbClr val="FFFF00"/>
              </a:solidFill>
            </a:endParaRPr>
          </a:p>
        </p:txBody>
      </p:sp>
      <p:sp>
        <p:nvSpPr>
          <p:cNvPr id="2" name="Präsentationstitel unten rechts">
            <a:extLst>
              <a:ext uri="{FF2B5EF4-FFF2-40B4-BE49-F238E27FC236}">
                <a16:creationId xmlns:a16="http://schemas.microsoft.com/office/drawing/2014/main" id="{C47646A7-DBD4-4ADD-8006-63BB303105B1}"/>
              </a:ext>
            </a:extLst>
          </p:cNvPr>
          <p:cNvSpPr>
            <a:spLocks noGrp="1"/>
          </p:cNvSpPr>
          <p:nvPr>
            <p:ph type="ctrTitle"/>
          </p:nvPr>
        </p:nvSpPr>
        <p:spPr bwMode="gray">
          <a:xfrm>
            <a:off x="6731000" y="4601525"/>
            <a:ext cx="5126037" cy="972000"/>
          </a:xfrm>
        </p:spPr>
        <p:txBody>
          <a:bodyPr anchor="b"/>
          <a:lstStyle>
            <a:lvl1pPr algn="r">
              <a:defRPr sz="2800">
                <a:solidFill>
                  <a:schemeClr val="bg1"/>
                </a:solidFill>
              </a:defRPr>
            </a:lvl1pPr>
          </a:lstStyle>
          <a:p>
            <a:r>
              <a:rPr lang="de-DE"/>
              <a:t>Mastertitelformat bearbeiten</a:t>
            </a:r>
          </a:p>
        </p:txBody>
      </p:sp>
      <p:sp>
        <p:nvSpPr>
          <p:cNvPr id="3" name="Untertitel der Präsentation unten rechts">
            <a:extLst>
              <a:ext uri="{FF2B5EF4-FFF2-40B4-BE49-F238E27FC236}">
                <a16:creationId xmlns:a16="http://schemas.microsoft.com/office/drawing/2014/main" id="{4B5A4C87-B881-40C2-9500-0E4E17381D0A}"/>
              </a:ext>
            </a:extLst>
          </p:cNvPr>
          <p:cNvSpPr>
            <a:spLocks noGrp="1"/>
          </p:cNvSpPr>
          <p:nvPr>
            <p:ph type="subTitle" idx="1"/>
          </p:nvPr>
        </p:nvSpPr>
        <p:spPr bwMode="gray">
          <a:xfrm>
            <a:off x="5184775" y="5641362"/>
            <a:ext cx="6672262" cy="360000"/>
          </a:xfrm>
        </p:spPr>
        <p:txBody>
          <a:bodyPr/>
          <a:lstStyle>
            <a:lvl1pPr marL="0" indent="0" algn="r">
              <a:buNone/>
              <a:defRPr sz="1800">
                <a:solidFill>
                  <a:schemeClr val="bg1"/>
                </a:solidFill>
              </a:defRPr>
            </a:lvl1pPr>
            <a:lvl2pPr marL="371494" indent="0" algn="ctr">
              <a:buNone/>
              <a:defRPr sz="1625"/>
            </a:lvl2pPr>
            <a:lvl3pPr marL="742987" indent="0" algn="ctr">
              <a:buNone/>
              <a:defRPr sz="1463"/>
            </a:lvl3pPr>
            <a:lvl4pPr marL="1114481" indent="0" algn="ctr">
              <a:buNone/>
              <a:defRPr sz="1300"/>
            </a:lvl4pPr>
            <a:lvl5pPr marL="1485974" indent="0" algn="ctr">
              <a:buNone/>
              <a:defRPr sz="1300"/>
            </a:lvl5pPr>
            <a:lvl6pPr marL="1857468" indent="0" algn="ctr">
              <a:buNone/>
              <a:defRPr sz="1300"/>
            </a:lvl6pPr>
            <a:lvl7pPr marL="2228962" indent="0" algn="ctr">
              <a:buNone/>
              <a:defRPr sz="1300"/>
            </a:lvl7pPr>
            <a:lvl8pPr marL="2600455" indent="0" algn="ctr">
              <a:buNone/>
              <a:defRPr sz="1300"/>
            </a:lvl8pPr>
            <a:lvl9pPr marL="2971949" indent="0" algn="ctr">
              <a:buNone/>
              <a:defRPr sz="1300"/>
            </a:lvl9pPr>
          </a:lstStyle>
          <a:p>
            <a:r>
              <a:rPr lang="de-DE"/>
              <a:t>Master-Untertitelformat bearbeiten</a:t>
            </a:r>
          </a:p>
        </p:txBody>
      </p:sp>
      <p:sp>
        <p:nvSpPr>
          <p:cNvPr id="10" name="Orts- und Datumsangabe unten rechts">
            <a:extLst>
              <a:ext uri="{FF2B5EF4-FFF2-40B4-BE49-F238E27FC236}">
                <a16:creationId xmlns:a16="http://schemas.microsoft.com/office/drawing/2014/main" id="{46AB5FF7-C7C8-434D-BBF7-7C6E12638214}"/>
              </a:ext>
            </a:extLst>
          </p:cNvPr>
          <p:cNvSpPr>
            <a:spLocks noGrp="1"/>
          </p:cNvSpPr>
          <p:nvPr>
            <p:ph type="body" sz="quarter" idx="13" hasCustomPrompt="1"/>
          </p:nvPr>
        </p:nvSpPr>
        <p:spPr bwMode="gray">
          <a:xfrm>
            <a:off x="5184775" y="6069207"/>
            <a:ext cx="6672262" cy="234551"/>
          </a:xfrm>
        </p:spPr>
        <p:txBody>
          <a:bodyPr anchor="ctr" anchorCtr="0">
            <a:noAutofit/>
          </a:bodyPr>
          <a:lstStyle>
            <a:lvl1pPr algn="r">
              <a:defRPr sz="1400">
                <a:solidFill>
                  <a:schemeClr val="bg1"/>
                </a:solidFill>
              </a:defRPr>
            </a:lvl1pPr>
          </a:lstStyle>
          <a:p>
            <a:pPr lvl="0"/>
            <a:r>
              <a:rPr lang="de-DE"/>
              <a:t>Ort, Datum</a:t>
            </a:r>
          </a:p>
        </p:txBody>
      </p:sp>
      <p:grpSp>
        <p:nvGrpSpPr>
          <p:cNvPr id="4" name="Druckmarken">
            <a:extLst>
              <a:ext uri="{FF2B5EF4-FFF2-40B4-BE49-F238E27FC236}">
                <a16:creationId xmlns:a16="http://schemas.microsoft.com/office/drawing/2014/main" id="{2159B7D8-CBA5-A9C4-4986-E0A472B66CB9}"/>
              </a:ext>
            </a:extLst>
          </p:cNvPr>
          <p:cNvGrpSpPr/>
          <p:nvPr/>
        </p:nvGrpSpPr>
        <p:grpSpPr>
          <a:xfrm>
            <a:off x="-315920" y="-219074"/>
            <a:ext cx="12765231" cy="7352325"/>
            <a:chOff x="-315920" y="-219074"/>
            <a:chExt cx="12765231" cy="7352325"/>
          </a:xfrm>
        </p:grpSpPr>
        <p:cxnSp>
          <p:nvCxnSpPr>
            <p:cNvPr id="5" name="Gerader Verbinder 4">
              <a:extLst>
                <a:ext uri="{FF2B5EF4-FFF2-40B4-BE49-F238E27FC236}">
                  <a16:creationId xmlns:a16="http://schemas.microsoft.com/office/drawing/2014/main" id="{831318EC-B500-FD51-08F4-6582F8DDC58C}"/>
                </a:ext>
              </a:extLst>
            </p:cNvPr>
            <p:cNvCxnSpPr/>
            <p:nvPr/>
          </p:nvCxnSpPr>
          <p:spPr bwMode="gray">
            <a:xfrm>
              <a:off x="334962"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Gerader Verbinder 5">
              <a:extLst>
                <a:ext uri="{FF2B5EF4-FFF2-40B4-BE49-F238E27FC236}">
                  <a16:creationId xmlns:a16="http://schemas.microsoft.com/office/drawing/2014/main" id="{0D28C44C-AC2A-C360-0F8D-67161AD65A4A}"/>
                </a:ext>
              </a:extLst>
            </p:cNvPr>
            <p:cNvCxnSpPr/>
            <p:nvPr/>
          </p:nvCxnSpPr>
          <p:spPr bwMode="gray">
            <a:xfrm>
              <a:off x="11857034"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Gerader Verbinder 8">
              <a:extLst>
                <a:ext uri="{FF2B5EF4-FFF2-40B4-BE49-F238E27FC236}">
                  <a16:creationId xmlns:a16="http://schemas.microsoft.com/office/drawing/2014/main" id="{7BF8E188-F06E-CDCF-6F46-96463D772D39}"/>
                </a:ext>
              </a:extLst>
            </p:cNvPr>
            <p:cNvCxnSpPr/>
            <p:nvPr/>
          </p:nvCxnSpPr>
          <p:spPr bwMode="gray">
            <a:xfrm>
              <a:off x="334962"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FEEEE5DF-FE92-AD76-019B-A3A5AB89C211}"/>
                </a:ext>
              </a:extLst>
            </p:cNvPr>
            <p:cNvCxnSpPr/>
            <p:nvPr/>
          </p:nvCxnSpPr>
          <p:spPr bwMode="gray">
            <a:xfrm>
              <a:off x="11857034"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9DF75F21-7B0D-C83A-F3DF-E578D7E5AC6F}"/>
                </a:ext>
              </a:extLst>
            </p:cNvPr>
            <p:cNvCxnSpPr>
              <a:cxnSpLocks/>
            </p:cNvCxnSpPr>
            <p:nvPr/>
          </p:nvCxnSpPr>
          <p:spPr bwMode="gray">
            <a:xfrm rot="5400000">
              <a:off x="12338542"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0D46BAB1-9962-A52F-A827-3F3CC0CA5125}"/>
                </a:ext>
              </a:extLst>
            </p:cNvPr>
            <p:cNvCxnSpPr>
              <a:cxnSpLocks/>
            </p:cNvCxnSpPr>
            <p:nvPr/>
          </p:nvCxnSpPr>
          <p:spPr bwMode="gray">
            <a:xfrm rot="5400000">
              <a:off x="12338542"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82A3F94A-5308-89F6-B3F8-0E878A0390E1}"/>
                </a:ext>
              </a:extLst>
            </p:cNvPr>
            <p:cNvCxnSpPr>
              <a:cxnSpLocks/>
            </p:cNvCxnSpPr>
            <p:nvPr/>
          </p:nvCxnSpPr>
          <p:spPr bwMode="gray">
            <a:xfrm rot="5400000">
              <a:off x="12338542"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33348CB7-AD44-7033-D9F0-B889AA768C48}"/>
                </a:ext>
              </a:extLst>
            </p:cNvPr>
            <p:cNvCxnSpPr>
              <a:cxnSpLocks/>
            </p:cNvCxnSpPr>
            <p:nvPr/>
          </p:nvCxnSpPr>
          <p:spPr bwMode="gray">
            <a:xfrm rot="5400000">
              <a:off x="12338542"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0AF4C7F6-C177-F739-67B7-9F05F2726FAA}"/>
                </a:ext>
              </a:extLst>
            </p:cNvPr>
            <p:cNvCxnSpPr>
              <a:cxnSpLocks/>
            </p:cNvCxnSpPr>
            <p:nvPr/>
          </p:nvCxnSpPr>
          <p:spPr bwMode="gray">
            <a:xfrm rot="5400000">
              <a:off x="-205151"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Gerader Verbinder 17">
              <a:extLst>
                <a:ext uri="{FF2B5EF4-FFF2-40B4-BE49-F238E27FC236}">
                  <a16:creationId xmlns:a16="http://schemas.microsoft.com/office/drawing/2014/main" id="{7C57AA99-2CF8-13F1-DE08-00DE2BA3FE9C}"/>
                </a:ext>
              </a:extLst>
            </p:cNvPr>
            <p:cNvCxnSpPr>
              <a:cxnSpLocks/>
            </p:cNvCxnSpPr>
            <p:nvPr/>
          </p:nvCxnSpPr>
          <p:spPr bwMode="gray">
            <a:xfrm rot="5400000">
              <a:off x="-205151"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DC7B733C-F900-B1B8-B026-25078AD3B2C0}"/>
                </a:ext>
              </a:extLst>
            </p:cNvPr>
            <p:cNvCxnSpPr>
              <a:cxnSpLocks/>
            </p:cNvCxnSpPr>
            <p:nvPr/>
          </p:nvCxnSpPr>
          <p:spPr bwMode="gray">
            <a:xfrm rot="5400000">
              <a:off x="-205151"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Gerader Verbinder 19">
              <a:extLst>
                <a:ext uri="{FF2B5EF4-FFF2-40B4-BE49-F238E27FC236}">
                  <a16:creationId xmlns:a16="http://schemas.microsoft.com/office/drawing/2014/main" id="{DC15D1FC-D0FD-A68B-7DC9-949916BA21E7}"/>
                </a:ext>
              </a:extLst>
            </p:cNvPr>
            <p:cNvCxnSpPr>
              <a:cxnSpLocks/>
            </p:cNvCxnSpPr>
            <p:nvPr/>
          </p:nvCxnSpPr>
          <p:spPr bwMode="gray">
            <a:xfrm rot="5400000">
              <a:off x="-205151"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7" name="Logo RSM Ebner Stolz">
            <a:extLst>
              <a:ext uri="{FF2B5EF4-FFF2-40B4-BE49-F238E27FC236}">
                <a16:creationId xmlns:a16="http://schemas.microsoft.com/office/drawing/2014/main" id="{6B08B102-935B-8754-AD2A-23E41D22760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gray">
          <a:xfrm>
            <a:off x="9468000" y="192626"/>
            <a:ext cx="2520000" cy="775052"/>
          </a:xfrm>
          <a:prstGeom prst="rect">
            <a:avLst/>
          </a:prstGeom>
        </p:spPr>
      </p:pic>
    </p:spTree>
    <p:extLst>
      <p:ext uri="{BB962C8B-B14F-4D97-AF65-F5344CB8AC3E}">
        <p14:creationId xmlns:p14="http://schemas.microsoft.com/office/powerpoint/2010/main" val="2329102695"/>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elfolie_Individuell_2">
    <p:spTree>
      <p:nvGrpSpPr>
        <p:cNvPr id="1" name=""/>
        <p:cNvGrpSpPr/>
        <p:nvPr/>
      </p:nvGrpSpPr>
      <p:grpSpPr>
        <a:xfrm>
          <a:off x="0" y="0"/>
          <a:ext cx="0" cy="0"/>
          <a:chOff x="0" y="0"/>
          <a:chExt cx="0" cy="0"/>
        </a:xfrm>
      </p:grpSpPr>
      <p:pic>
        <p:nvPicPr>
          <p:cNvPr id="18" name="Grafik 17" descr="Ein Bild, das Wasser, Himmel, draußen, Meer enthält.&#10;&#10;Automatisch generierte Beschreibung">
            <a:extLst>
              <a:ext uri="{FF2B5EF4-FFF2-40B4-BE49-F238E27FC236}">
                <a16:creationId xmlns:a16="http://schemas.microsoft.com/office/drawing/2014/main" id="{BAF176E3-18C0-79E8-879D-EFA02C6DCAC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3925" t="35421" b="63"/>
          <a:stretch/>
        </p:blipFill>
        <p:spPr>
          <a:xfrm>
            <a:off x="0" y="4170"/>
            <a:ext cx="12192000" cy="6853830"/>
          </a:xfrm>
          <a:prstGeom prst="rect">
            <a:avLst/>
          </a:prstGeom>
        </p:spPr>
      </p:pic>
      <p:sp>
        <p:nvSpPr>
          <p:cNvPr id="2" name="Titel 1">
            <a:extLst>
              <a:ext uri="{FF2B5EF4-FFF2-40B4-BE49-F238E27FC236}">
                <a16:creationId xmlns:a16="http://schemas.microsoft.com/office/drawing/2014/main" id="{C47646A7-DBD4-4ADD-8006-63BB303105B1}"/>
              </a:ext>
            </a:extLst>
          </p:cNvPr>
          <p:cNvSpPr>
            <a:spLocks noGrp="1"/>
          </p:cNvSpPr>
          <p:nvPr>
            <p:ph type="ctrTitle"/>
          </p:nvPr>
        </p:nvSpPr>
        <p:spPr>
          <a:xfrm rot="5400000">
            <a:off x="2335710" y="2606577"/>
            <a:ext cx="614958" cy="4625800"/>
          </a:xfrm>
          <a:solidFill>
            <a:schemeClr val="accent1"/>
          </a:solidFill>
        </p:spPr>
        <p:txBody>
          <a:bodyPr vert="vert270" wrap="none" lIns="72000" tIns="72000" rIns="72000" bIns="72000" anchor="ctr" anchorCtr="0">
            <a:spAutoFit/>
          </a:bodyPr>
          <a:lstStyle>
            <a:lvl1pPr algn="l">
              <a:lnSpc>
                <a:spcPct val="120000"/>
              </a:lnSpc>
              <a:defRPr sz="2800">
                <a:solidFill>
                  <a:schemeClr val="bg1"/>
                </a:solidFill>
              </a:defRPr>
            </a:lvl1pPr>
          </a:lstStyle>
          <a:p>
            <a:r>
              <a:rPr lang="de-DE"/>
              <a:t>Mastertitelformat bearbeiten</a:t>
            </a:r>
          </a:p>
        </p:txBody>
      </p:sp>
      <p:sp>
        <p:nvSpPr>
          <p:cNvPr id="3" name="Untertitel 2">
            <a:extLst>
              <a:ext uri="{FF2B5EF4-FFF2-40B4-BE49-F238E27FC236}">
                <a16:creationId xmlns:a16="http://schemas.microsoft.com/office/drawing/2014/main" id="{4B5A4C87-B881-40C2-9500-0E4E17381D0A}"/>
              </a:ext>
            </a:extLst>
          </p:cNvPr>
          <p:cNvSpPr>
            <a:spLocks noGrp="1"/>
          </p:cNvSpPr>
          <p:nvPr>
            <p:ph type="subTitle" idx="1"/>
          </p:nvPr>
        </p:nvSpPr>
        <p:spPr>
          <a:xfrm rot="5400000">
            <a:off x="1936241" y="3628579"/>
            <a:ext cx="374581" cy="3586486"/>
          </a:xfrm>
          <a:solidFill>
            <a:schemeClr val="accent2"/>
          </a:solidFill>
        </p:spPr>
        <p:txBody>
          <a:bodyPr vert="vert270" wrap="none" lIns="36000" tIns="36000" rIns="36000" bIns="36000" anchor="ctr" anchorCtr="0">
            <a:spAutoFit/>
          </a:bodyPr>
          <a:lstStyle>
            <a:lvl1pPr marL="0" indent="0" algn="l">
              <a:spcBef>
                <a:spcPts val="0"/>
              </a:spcBef>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10" name="Textplatzhalter 9">
            <a:extLst>
              <a:ext uri="{FF2B5EF4-FFF2-40B4-BE49-F238E27FC236}">
                <a16:creationId xmlns:a16="http://schemas.microsoft.com/office/drawing/2014/main" id="{46AB5FF7-C7C8-434D-BBF7-7C6E12638214}"/>
              </a:ext>
            </a:extLst>
          </p:cNvPr>
          <p:cNvSpPr>
            <a:spLocks noGrp="1"/>
          </p:cNvSpPr>
          <p:nvPr>
            <p:ph type="body" sz="quarter" idx="13" hasCustomPrompt="1"/>
          </p:nvPr>
        </p:nvSpPr>
        <p:spPr>
          <a:xfrm rot="5400000">
            <a:off x="650536" y="5288865"/>
            <a:ext cx="307447" cy="947943"/>
          </a:xfrm>
          <a:solidFill>
            <a:schemeClr val="accent2"/>
          </a:solidFill>
        </p:spPr>
        <p:txBody>
          <a:bodyPr vert="vert270" wrap="none" lIns="36000" tIns="36000" rIns="36000" bIns="36000" anchor="ctr" anchorCtr="0">
            <a:spAutoFit/>
          </a:bodyPr>
          <a:lstStyle>
            <a:lvl1pPr algn="l">
              <a:defRPr sz="1400">
                <a:solidFill>
                  <a:schemeClr val="bg1"/>
                </a:solidFill>
              </a:defRPr>
            </a:lvl1pPr>
          </a:lstStyle>
          <a:p>
            <a:pPr lvl="0"/>
            <a:r>
              <a:rPr lang="de-DE"/>
              <a:t>Ort, Datum</a:t>
            </a:r>
          </a:p>
        </p:txBody>
      </p:sp>
      <p:pic>
        <p:nvPicPr>
          <p:cNvPr id="8" name="Grafik 7">
            <a:extLst>
              <a:ext uri="{FF2B5EF4-FFF2-40B4-BE49-F238E27FC236}">
                <a16:creationId xmlns:a16="http://schemas.microsoft.com/office/drawing/2014/main" id="{F4F07761-D06A-0728-8DB4-0B2D2E92043A}"/>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67847" y="192626"/>
            <a:ext cx="2520000" cy="775052"/>
          </a:xfrm>
          <a:prstGeom prst="rect">
            <a:avLst/>
          </a:prstGeom>
        </p:spPr>
      </p:pic>
    </p:spTree>
    <p:extLst>
      <p:ext uri="{BB962C8B-B14F-4D97-AF65-F5344CB8AC3E}">
        <p14:creationId xmlns:p14="http://schemas.microsoft.com/office/powerpoint/2010/main" val="27858878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el, ein Inhalt">
    <p:spTree>
      <p:nvGrpSpPr>
        <p:cNvPr id="1" name=""/>
        <p:cNvGrpSpPr/>
        <p:nvPr/>
      </p:nvGrpSpPr>
      <p:grpSpPr>
        <a:xfrm>
          <a:off x="0" y="0"/>
          <a:ext cx="0" cy="0"/>
          <a:chOff x="0" y="0"/>
          <a:chExt cx="0" cy="0"/>
        </a:xfrm>
      </p:grpSpPr>
      <p:sp>
        <p:nvSpPr>
          <p:cNvPr id="6" name="Textplatzhalter 10">
            <a:extLst>
              <a:ext uri="{FF2B5EF4-FFF2-40B4-BE49-F238E27FC236}">
                <a16:creationId xmlns:a16="http://schemas.microsoft.com/office/drawing/2014/main" id="{B8B8E5EC-8F3A-412E-94D1-FF0A19497EC0}"/>
              </a:ext>
            </a:extLst>
          </p:cNvPr>
          <p:cNvSpPr>
            <a:spLocks noGrp="1"/>
          </p:cNvSpPr>
          <p:nvPr>
            <p:ph type="body" sz="quarter" idx="13" hasCustomPrompt="1"/>
          </p:nvPr>
        </p:nvSpPr>
        <p:spPr bwMode="gray">
          <a:xfrm>
            <a:off x="334962" y="344904"/>
            <a:ext cx="7920000" cy="144000"/>
          </a:xfrm>
        </p:spPr>
        <p:txBody>
          <a:bodyPr anchor="ctr">
            <a:noAutofit/>
          </a:bodyPr>
          <a:lstStyle>
            <a:lvl1pPr>
              <a:lnSpc>
                <a:spcPct val="100000"/>
              </a:lnSpc>
              <a:spcBef>
                <a:spcPts val="0"/>
              </a:spcBef>
              <a:defRPr lang="de-DE" sz="1400" kern="1200" smtClean="0">
                <a:solidFill>
                  <a:schemeClr val="tx1"/>
                </a:solidFill>
                <a:latin typeface="Arial" panose="020B0604020202020204" pitchFamily="34" charset="0"/>
                <a:ea typeface="+mn-ea"/>
                <a:cs typeface="Arial" panose="020B0604020202020204" pitchFamily="34" charset="0"/>
              </a:defRPr>
            </a:lvl1pPr>
          </a:lstStyle>
          <a:p>
            <a:pPr lvl="0"/>
            <a:r>
              <a:rPr lang="de-DE"/>
              <a:t>Thema der Folie</a:t>
            </a:r>
          </a:p>
        </p:txBody>
      </p:sp>
      <p:sp>
        <p:nvSpPr>
          <p:cNvPr id="10" name="Inhaltsplatzhalter 9">
            <a:extLst>
              <a:ext uri="{FF2B5EF4-FFF2-40B4-BE49-F238E27FC236}">
                <a16:creationId xmlns:a16="http://schemas.microsoft.com/office/drawing/2014/main" id="{E7FDBFFC-5DC7-4057-A10E-E5866B51F7DC}"/>
              </a:ext>
            </a:extLst>
          </p:cNvPr>
          <p:cNvSpPr>
            <a:spLocks noGrp="1"/>
          </p:cNvSpPr>
          <p:nvPr>
            <p:ph sz="quarter" idx="14"/>
          </p:nvPr>
        </p:nvSpPr>
        <p:spPr bwMode="gray">
          <a:xfrm>
            <a:off x="334963" y="1412875"/>
            <a:ext cx="11520000" cy="4895850"/>
          </a:xfrm>
        </p:spPr>
        <p:txBody>
          <a:bodyPr numCol="2" spcCol="2880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Titel 6">
            <a:extLst>
              <a:ext uri="{FF2B5EF4-FFF2-40B4-BE49-F238E27FC236}">
                <a16:creationId xmlns:a16="http://schemas.microsoft.com/office/drawing/2014/main" id="{D1F71537-63F1-4C43-93FF-4A4D7125A7D9}"/>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4" name="Foliennummernplatzhalter 3">
            <a:extLst>
              <a:ext uri="{FF2B5EF4-FFF2-40B4-BE49-F238E27FC236}">
                <a16:creationId xmlns:a16="http://schemas.microsoft.com/office/drawing/2014/main" id="{A8FA060D-8774-4878-B966-F90897A0170A}"/>
              </a:ext>
            </a:extLst>
          </p:cNvPr>
          <p:cNvSpPr>
            <a:spLocks noGrp="1"/>
          </p:cNvSpPr>
          <p:nvPr>
            <p:ph type="sldNum" sz="quarter" idx="17"/>
          </p:nvPr>
        </p:nvSpPr>
        <p:spPr bwMode="gray"/>
        <p:txBody>
          <a:bodyPr/>
          <a:lstStyle/>
          <a:p>
            <a:r>
              <a:rPr lang="de-DE"/>
              <a:t>RSM Ebner Stolz | </a:t>
            </a:r>
            <a:fld id="{3EB8E712-AC45-4B59-B554-2A5176B5D356}" type="slidenum">
              <a:rPr lang="de-DE" smtClean="0"/>
              <a:pPr/>
              <a:t>‹Nr.›</a:t>
            </a:fld>
            <a:endParaRPr lang="de-DE"/>
          </a:p>
        </p:txBody>
      </p:sp>
    </p:spTree>
    <p:extLst>
      <p:ext uri="{BB962C8B-B14F-4D97-AF65-F5344CB8AC3E}">
        <p14:creationId xmlns:p14="http://schemas.microsoft.com/office/powerpoint/2010/main" val="3250559636"/>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el, 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26F24B-C601-463E-A8B3-82EDF7753090}"/>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10" name="Inhaltsplatzhalter 9">
            <a:extLst>
              <a:ext uri="{FF2B5EF4-FFF2-40B4-BE49-F238E27FC236}">
                <a16:creationId xmlns:a16="http://schemas.microsoft.com/office/drawing/2014/main" id="{DF15D696-0EE5-4BFC-B090-D7BD80F8B850}"/>
              </a:ext>
            </a:extLst>
          </p:cNvPr>
          <p:cNvSpPr>
            <a:spLocks noGrp="1"/>
          </p:cNvSpPr>
          <p:nvPr>
            <p:ph sz="quarter" idx="14"/>
          </p:nvPr>
        </p:nvSpPr>
        <p:spPr bwMode="gray">
          <a:xfrm>
            <a:off x="334962" y="1412875"/>
            <a:ext cx="5616000"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1" name="Inhaltsplatzhalter 9">
            <a:extLst>
              <a:ext uri="{FF2B5EF4-FFF2-40B4-BE49-F238E27FC236}">
                <a16:creationId xmlns:a16="http://schemas.microsoft.com/office/drawing/2014/main" id="{A3C50C30-E9CD-47D7-9463-2875096DADA8}"/>
              </a:ext>
            </a:extLst>
          </p:cNvPr>
          <p:cNvSpPr>
            <a:spLocks noGrp="1"/>
          </p:cNvSpPr>
          <p:nvPr>
            <p:ph sz="quarter" idx="15"/>
          </p:nvPr>
        </p:nvSpPr>
        <p:spPr bwMode="gray">
          <a:xfrm>
            <a:off x="6238962" y="1412875"/>
            <a:ext cx="5616000"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Textplatzhalter 10">
            <a:extLst>
              <a:ext uri="{FF2B5EF4-FFF2-40B4-BE49-F238E27FC236}">
                <a16:creationId xmlns:a16="http://schemas.microsoft.com/office/drawing/2014/main" id="{3AC601AE-87DC-4AE1-AC62-B880FA389D5D}"/>
              </a:ext>
            </a:extLst>
          </p:cNvPr>
          <p:cNvSpPr>
            <a:spLocks noGrp="1"/>
          </p:cNvSpPr>
          <p:nvPr>
            <p:ph type="body" sz="quarter" idx="13" hasCustomPrompt="1"/>
          </p:nvPr>
        </p:nvSpPr>
        <p:spPr bwMode="gray">
          <a:xfrm>
            <a:off x="334962" y="344904"/>
            <a:ext cx="7920000" cy="144000"/>
          </a:xfrm>
        </p:spPr>
        <p:txBody>
          <a:bodyPr anchor="ctr">
            <a:noAutofit/>
          </a:bodyPr>
          <a:lstStyle>
            <a:lvl1pPr>
              <a:lnSpc>
                <a:spcPct val="100000"/>
              </a:lnSpc>
              <a:spcBef>
                <a:spcPts val="0"/>
              </a:spcBef>
              <a:defRPr lang="de-DE" sz="1400" kern="1200" smtClean="0">
                <a:solidFill>
                  <a:schemeClr val="tx1"/>
                </a:solidFill>
                <a:latin typeface="Arial" panose="020B0604020202020204" pitchFamily="34" charset="0"/>
                <a:ea typeface="+mn-ea"/>
                <a:cs typeface="Arial" panose="020B0604020202020204" pitchFamily="34" charset="0"/>
              </a:defRPr>
            </a:lvl1pPr>
          </a:lstStyle>
          <a:p>
            <a:pPr lvl="0"/>
            <a:r>
              <a:rPr lang="de-DE"/>
              <a:t>Thema der Folie</a:t>
            </a:r>
          </a:p>
        </p:txBody>
      </p:sp>
      <p:sp>
        <p:nvSpPr>
          <p:cNvPr id="5" name="Foliennummernplatzhalter 4">
            <a:extLst>
              <a:ext uri="{FF2B5EF4-FFF2-40B4-BE49-F238E27FC236}">
                <a16:creationId xmlns:a16="http://schemas.microsoft.com/office/drawing/2014/main" id="{DCD06DCE-657A-4D63-8373-88DBF484898D}"/>
              </a:ext>
            </a:extLst>
          </p:cNvPr>
          <p:cNvSpPr>
            <a:spLocks noGrp="1"/>
          </p:cNvSpPr>
          <p:nvPr>
            <p:ph type="sldNum" sz="quarter" idx="18"/>
          </p:nvPr>
        </p:nvSpPr>
        <p:spPr bwMode="gray"/>
        <p:txBody>
          <a:bodyPr/>
          <a:lstStyle/>
          <a:p>
            <a:r>
              <a:rPr lang="de-DE"/>
              <a:t>RSM Ebner Stolz | </a:t>
            </a:r>
            <a:fld id="{3EB8E712-AC45-4B59-B554-2A5176B5D356}" type="slidenum">
              <a:rPr lang="de-DE" smtClean="0"/>
              <a:pPr/>
              <a:t>‹Nr.›</a:t>
            </a:fld>
            <a:endParaRPr lang="de-DE"/>
          </a:p>
        </p:txBody>
      </p:sp>
      <p:grpSp>
        <p:nvGrpSpPr>
          <p:cNvPr id="6" name="Gruppieren 5">
            <a:extLst>
              <a:ext uri="{FF2B5EF4-FFF2-40B4-BE49-F238E27FC236}">
                <a16:creationId xmlns:a16="http://schemas.microsoft.com/office/drawing/2014/main" id="{A3168245-8C0B-4B9E-9C05-DD895484161A}"/>
              </a:ext>
            </a:extLst>
          </p:cNvPr>
          <p:cNvGrpSpPr/>
          <p:nvPr/>
        </p:nvGrpSpPr>
        <p:grpSpPr>
          <a:xfrm>
            <a:off x="5953125" y="-219075"/>
            <a:ext cx="288071" cy="7352325"/>
            <a:chOff x="5953125" y="-219075"/>
            <a:chExt cx="288071" cy="7352325"/>
          </a:xfrm>
        </p:grpSpPr>
        <p:grpSp>
          <p:nvGrpSpPr>
            <p:cNvPr id="3" name="Gruppieren 2">
              <a:extLst>
                <a:ext uri="{FF2B5EF4-FFF2-40B4-BE49-F238E27FC236}">
                  <a16:creationId xmlns:a16="http://schemas.microsoft.com/office/drawing/2014/main" id="{9DD1FE32-F661-43C4-8409-47E3E98A77A1}"/>
                </a:ext>
              </a:extLst>
            </p:cNvPr>
            <p:cNvGrpSpPr/>
            <p:nvPr/>
          </p:nvGrpSpPr>
          <p:grpSpPr>
            <a:xfrm>
              <a:off x="5953125" y="-219075"/>
              <a:ext cx="0" cy="7352325"/>
              <a:chOff x="5953125" y="-219075"/>
              <a:chExt cx="0" cy="7352325"/>
            </a:xfrm>
          </p:grpSpPr>
          <p:cxnSp>
            <p:nvCxnSpPr>
              <p:cNvPr id="8" name="Gerader Verbinder 7">
                <a:extLst>
                  <a:ext uri="{FF2B5EF4-FFF2-40B4-BE49-F238E27FC236}">
                    <a16:creationId xmlns:a16="http://schemas.microsoft.com/office/drawing/2014/main" id="{9EA965BB-6EC0-472D-8958-D167B5E77B5E}"/>
                  </a:ext>
                </a:extLst>
              </p:cNvPr>
              <p:cNvCxnSpPr/>
              <p:nvPr/>
            </p:nvCxnSpPr>
            <p:spPr>
              <a:xfrm>
                <a:off x="5953125"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BB11693F-70FB-4934-BBF0-8CADF3E38D64}"/>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3" name="Gruppieren 12">
              <a:extLst>
                <a:ext uri="{FF2B5EF4-FFF2-40B4-BE49-F238E27FC236}">
                  <a16:creationId xmlns:a16="http://schemas.microsoft.com/office/drawing/2014/main" id="{1E04A9AF-9CB2-413D-BBB6-20637B84BC70}"/>
                </a:ext>
              </a:extLst>
            </p:cNvPr>
            <p:cNvGrpSpPr/>
            <p:nvPr/>
          </p:nvGrpSpPr>
          <p:grpSpPr>
            <a:xfrm>
              <a:off x="6241196" y="-219075"/>
              <a:ext cx="0" cy="7352325"/>
              <a:chOff x="5953125" y="-219075"/>
              <a:chExt cx="0" cy="7352325"/>
            </a:xfrm>
          </p:grpSpPr>
          <p:cxnSp>
            <p:nvCxnSpPr>
              <p:cNvPr id="14" name="Gerader Verbinder 13">
                <a:extLst>
                  <a:ext uri="{FF2B5EF4-FFF2-40B4-BE49-F238E27FC236}">
                    <a16:creationId xmlns:a16="http://schemas.microsoft.com/office/drawing/2014/main" id="{5D1E4243-9D39-4CC2-9A33-E4DAF5B3FB9D}"/>
                  </a:ext>
                </a:extLst>
              </p:cNvPr>
              <p:cNvCxnSpPr/>
              <p:nvPr/>
            </p:nvCxnSpPr>
            <p:spPr>
              <a:xfrm>
                <a:off x="5953125"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5B24B2CF-3B55-47BD-8F4E-6928C4D80323}"/>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471796168"/>
      </p:ext>
    </p:extLst>
  </p:cSld>
  <p:clrMapOvr>
    <a:masterClrMapping/>
  </p:clrMapOvr>
  <p:extLst>
    <p:ext uri="{DCECCB84-F9BA-43D5-87BE-67443E8EF086}">
      <p15:sldGuideLst xmlns:p15="http://schemas.microsoft.com/office/powerpoint/2012/main">
        <p15:guide id="1" pos="3749" userDrawn="1">
          <p15:clr>
            <a:srgbClr val="FBAE40"/>
          </p15:clr>
        </p15:guide>
        <p15:guide id="2" pos="3931"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el, großer Inhalt, kleiner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26F24B-C601-463E-A8B3-82EDF7753090}"/>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10" name="Inhaltsplatzhalter 9">
            <a:extLst>
              <a:ext uri="{FF2B5EF4-FFF2-40B4-BE49-F238E27FC236}">
                <a16:creationId xmlns:a16="http://schemas.microsoft.com/office/drawing/2014/main" id="{DF15D696-0EE5-4BFC-B090-D7BD80F8B850}"/>
              </a:ext>
            </a:extLst>
          </p:cNvPr>
          <p:cNvSpPr>
            <a:spLocks noGrp="1"/>
          </p:cNvSpPr>
          <p:nvPr>
            <p:ph sz="quarter" idx="14"/>
          </p:nvPr>
        </p:nvSpPr>
        <p:spPr bwMode="gray">
          <a:xfrm>
            <a:off x="334962" y="1412875"/>
            <a:ext cx="7596000"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1" name="Inhaltsplatzhalter 9">
            <a:extLst>
              <a:ext uri="{FF2B5EF4-FFF2-40B4-BE49-F238E27FC236}">
                <a16:creationId xmlns:a16="http://schemas.microsoft.com/office/drawing/2014/main" id="{A3C50C30-E9CD-47D7-9463-2875096DADA8}"/>
              </a:ext>
            </a:extLst>
          </p:cNvPr>
          <p:cNvSpPr>
            <a:spLocks noGrp="1"/>
          </p:cNvSpPr>
          <p:nvPr>
            <p:ph sz="quarter" idx="15"/>
          </p:nvPr>
        </p:nvSpPr>
        <p:spPr bwMode="gray">
          <a:xfrm>
            <a:off x="8218963" y="1412875"/>
            <a:ext cx="3636000"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Textplatzhalter 10">
            <a:extLst>
              <a:ext uri="{FF2B5EF4-FFF2-40B4-BE49-F238E27FC236}">
                <a16:creationId xmlns:a16="http://schemas.microsoft.com/office/drawing/2014/main" id="{3AC601AE-87DC-4AE1-AC62-B880FA389D5D}"/>
              </a:ext>
            </a:extLst>
          </p:cNvPr>
          <p:cNvSpPr>
            <a:spLocks noGrp="1"/>
          </p:cNvSpPr>
          <p:nvPr>
            <p:ph type="body" sz="quarter" idx="13" hasCustomPrompt="1"/>
          </p:nvPr>
        </p:nvSpPr>
        <p:spPr bwMode="gray">
          <a:xfrm>
            <a:off x="334962" y="344904"/>
            <a:ext cx="7920000" cy="144000"/>
          </a:xfrm>
        </p:spPr>
        <p:txBody>
          <a:bodyPr anchor="ctr">
            <a:noAutofit/>
          </a:bodyPr>
          <a:lstStyle>
            <a:lvl1pPr>
              <a:lnSpc>
                <a:spcPct val="100000"/>
              </a:lnSpc>
              <a:spcBef>
                <a:spcPts val="0"/>
              </a:spcBef>
              <a:defRPr lang="de-DE" sz="1400" kern="1200" smtClean="0">
                <a:solidFill>
                  <a:schemeClr val="tx1"/>
                </a:solidFill>
                <a:latin typeface="Arial" panose="020B0604020202020204" pitchFamily="34" charset="0"/>
                <a:ea typeface="+mn-ea"/>
                <a:cs typeface="Arial" panose="020B0604020202020204" pitchFamily="34" charset="0"/>
              </a:defRPr>
            </a:lvl1pPr>
          </a:lstStyle>
          <a:p>
            <a:pPr lvl="0"/>
            <a:r>
              <a:rPr lang="de-DE"/>
              <a:t>Thema der Folie</a:t>
            </a:r>
          </a:p>
        </p:txBody>
      </p:sp>
      <p:sp>
        <p:nvSpPr>
          <p:cNvPr id="5" name="Foliennummernplatzhalter 4">
            <a:extLst>
              <a:ext uri="{FF2B5EF4-FFF2-40B4-BE49-F238E27FC236}">
                <a16:creationId xmlns:a16="http://schemas.microsoft.com/office/drawing/2014/main" id="{DCD06DCE-657A-4D63-8373-88DBF484898D}"/>
              </a:ext>
            </a:extLst>
          </p:cNvPr>
          <p:cNvSpPr>
            <a:spLocks noGrp="1"/>
          </p:cNvSpPr>
          <p:nvPr>
            <p:ph type="sldNum" sz="quarter" idx="18"/>
          </p:nvPr>
        </p:nvSpPr>
        <p:spPr bwMode="gray"/>
        <p:txBody>
          <a:bodyPr/>
          <a:lstStyle/>
          <a:p>
            <a:r>
              <a:rPr lang="de-DE"/>
              <a:t>RSM Ebner Stolz | </a:t>
            </a:r>
            <a:fld id="{3EB8E712-AC45-4B59-B554-2A5176B5D356}" type="slidenum">
              <a:rPr lang="de-DE" smtClean="0"/>
              <a:pPr/>
              <a:t>‹Nr.›</a:t>
            </a:fld>
            <a:endParaRPr lang="de-DE"/>
          </a:p>
        </p:txBody>
      </p:sp>
      <p:grpSp>
        <p:nvGrpSpPr>
          <p:cNvPr id="22" name="Gruppieren 21">
            <a:extLst>
              <a:ext uri="{FF2B5EF4-FFF2-40B4-BE49-F238E27FC236}">
                <a16:creationId xmlns:a16="http://schemas.microsoft.com/office/drawing/2014/main" id="{53427DB1-0E9D-43E2-9804-C1E35F3F160E}"/>
              </a:ext>
            </a:extLst>
          </p:cNvPr>
          <p:cNvGrpSpPr/>
          <p:nvPr/>
        </p:nvGrpSpPr>
        <p:grpSpPr>
          <a:xfrm>
            <a:off x="7931628" y="-247163"/>
            <a:ext cx="288071" cy="7352325"/>
            <a:chOff x="5953125" y="-219075"/>
            <a:chExt cx="288071" cy="7352325"/>
          </a:xfrm>
        </p:grpSpPr>
        <p:grpSp>
          <p:nvGrpSpPr>
            <p:cNvPr id="23" name="Gruppieren 22">
              <a:extLst>
                <a:ext uri="{FF2B5EF4-FFF2-40B4-BE49-F238E27FC236}">
                  <a16:creationId xmlns:a16="http://schemas.microsoft.com/office/drawing/2014/main" id="{84562972-E600-4752-BD7A-DD0F3C27F1B6}"/>
                </a:ext>
              </a:extLst>
            </p:cNvPr>
            <p:cNvGrpSpPr/>
            <p:nvPr/>
          </p:nvGrpSpPr>
          <p:grpSpPr>
            <a:xfrm>
              <a:off x="5953125" y="-219075"/>
              <a:ext cx="0" cy="7352325"/>
              <a:chOff x="5953125" y="-219075"/>
              <a:chExt cx="0" cy="7352325"/>
            </a:xfrm>
          </p:grpSpPr>
          <p:cxnSp>
            <p:nvCxnSpPr>
              <p:cNvPr id="27" name="Gerader Verbinder 26">
                <a:extLst>
                  <a:ext uri="{FF2B5EF4-FFF2-40B4-BE49-F238E27FC236}">
                    <a16:creationId xmlns:a16="http://schemas.microsoft.com/office/drawing/2014/main" id="{577F6852-9397-4684-B6C0-89D1BE7685E1}"/>
                  </a:ext>
                </a:extLst>
              </p:cNvPr>
              <p:cNvCxnSpPr/>
              <p:nvPr/>
            </p:nvCxnSpPr>
            <p:spPr>
              <a:xfrm>
                <a:off x="5953125"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 name="Gerader Verbinder 27">
                <a:extLst>
                  <a:ext uri="{FF2B5EF4-FFF2-40B4-BE49-F238E27FC236}">
                    <a16:creationId xmlns:a16="http://schemas.microsoft.com/office/drawing/2014/main" id="{64E7200F-8AE8-46DF-B5C1-42D0F54A9ED8}"/>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4" name="Gruppieren 23">
              <a:extLst>
                <a:ext uri="{FF2B5EF4-FFF2-40B4-BE49-F238E27FC236}">
                  <a16:creationId xmlns:a16="http://schemas.microsoft.com/office/drawing/2014/main" id="{CB7CC9A8-08E4-4F59-889D-B803A8576AC9}"/>
                </a:ext>
              </a:extLst>
            </p:cNvPr>
            <p:cNvGrpSpPr/>
            <p:nvPr/>
          </p:nvGrpSpPr>
          <p:grpSpPr>
            <a:xfrm>
              <a:off x="6241196" y="-219075"/>
              <a:ext cx="0" cy="7352325"/>
              <a:chOff x="5953125" y="-219075"/>
              <a:chExt cx="0" cy="7352325"/>
            </a:xfrm>
          </p:grpSpPr>
          <p:cxnSp>
            <p:nvCxnSpPr>
              <p:cNvPr id="25" name="Gerader Verbinder 24">
                <a:extLst>
                  <a:ext uri="{FF2B5EF4-FFF2-40B4-BE49-F238E27FC236}">
                    <a16:creationId xmlns:a16="http://schemas.microsoft.com/office/drawing/2014/main" id="{601D7C32-606E-442D-A15E-DFBFB30DD2D8}"/>
                  </a:ext>
                </a:extLst>
              </p:cNvPr>
              <p:cNvCxnSpPr/>
              <p:nvPr/>
            </p:nvCxnSpPr>
            <p:spPr>
              <a:xfrm>
                <a:off x="5953125"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Gerader Verbinder 25">
                <a:extLst>
                  <a:ext uri="{FF2B5EF4-FFF2-40B4-BE49-F238E27FC236}">
                    <a16:creationId xmlns:a16="http://schemas.microsoft.com/office/drawing/2014/main" id="{0C6562F3-1A62-4786-B886-1A2025CC6DB2}"/>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51272125"/>
      </p:ext>
    </p:extLst>
  </p:cSld>
  <p:clrMapOvr>
    <a:masterClrMapping/>
  </p:clrMapOvr>
  <p:extLst>
    <p:ext uri="{DCECCB84-F9BA-43D5-87BE-67443E8EF086}">
      <p15:sldGuideLst xmlns:p15="http://schemas.microsoft.com/office/powerpoint/2012/main">
        <p15:guide id="3" pos="4997" userDrawn="1">
          <p15:clr>
            <a:srgbClr val="FBAE40"/>
          </p15:clr>
        </p15:guide>
        <p15:guide id="4" pos="5178"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el, kleiner Inhalt, großer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26F24B-C601-463E-A8B3-82EDF7753090}"/>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10" name="Inhaltsplatzhalter 9">
            <a:extLst>
              <a:ext uri="{FF2B5EF4-FFF2-40B4-BE49-F238E27FC236}">
                <a16:creationId xmlns:a16="http://schemas.microsoft.com/office/drawing/2014/main" id="{DF15D696-0EE5-4BFC-B090-D7BD80F8B850}"/>
              </a:ext>
            </a:extLst>
          </p:cNvPr>
          <p:cNvSpPr>
            <a:spLocks noGrp="1"/>
          </p:cNvSpPr>
          <p:nvPr>
            <p:ph sz="quarter" idx="14"/>
          </p:nvPr>
        </p:nvSpPr>
        <p:spPr bwMode="gray">
          <a:xfrm>
            <a:off x="334963" y="1412875"/>
            <a:ext cx="3636000"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1" name="Inhaltsplatzhalter 9">
            <a:extLst>
              <a:ext uri="{FF2B5EF4-FFF2-40B4-BE49-F238E27FC236}">
                <a16:creationId xmlns:a16="http://schemas.microsoft.com/office/drawing/2014/main" id="{A3C50C30-E9CD-47D7-9463-2875096DADA8}"/>
              </a:ext>
            </a:extLst>
          </p:cNvPr>
          <p:cNvSpPr>
            <a:spLocks noGrp="1"/>
          </p:cNvSpPr>
          <p:nvPr>
            <p:ph sz="quarter" idx="15"/>
          </p:nvPr>
        </p:nvSpPr>
        <p:spPr bwMode="gray">
          <a:xfrm>
            <a:off x="4259263" y="1412875"/>
            <a:ext cx="7595700"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Textplatzhalter 10">
            <a:extLst>
              <a:ext uri="{FF2B5EF4-FFF2-40B4-BE49-F238E27FC236}">
                <a16:creationId xmlns:a16="http://schemas.microsoft.com/office/drawing/2014/main" id="{3AC601AE-87DC-4AE1-AC62-B880FA389D5D}"/>
              </a:ext>
            </a:extLst>
          </p:cNvPr>
          <p:cNvSpPr>
            <a:spLocks noGrp="1"/>
          </p:cNvSpPr>
          <p:nvPr>
            <p:ph type="body" sz="quarter" idx="13" hasCustomPrompt="1"/>
          </p:nvPr>
        </p:nvSpPr>
        <p:spPr bwMode="gray">
          <a:xfrm>
            <a:off x="334962" y="344904"/>
            <a:ext cx="7920000" cy="144000"/>
          </a:xfrm>
        </p:spPr>
        <p:txBody>
          <a:bodyPr anchor="ctr">
            <a:noAutofit/>
          </a:bodyPr>
          <a:lstStyle>
            <a:lvl1pPr>
              <a:lnSpc>
                <a:spcPct val="100000"/>
              </a:lnSpc>
              <a:spcBef>
                <a:spcPts val="0"/>
              </a:spcBef>
              <a:defRPr lang="de-DE" sz="1400" kern="1200" smtClean="0">
                <a:solidFill>
                  <a:schemeClr val="tx1"/>
                </a:solidFill>
                <a:latin typeface="Arial" panose="020B0604020202020204" pitchFamily="34" charset="0"/>
                <a:ea typeface="+mn-ea"/>
                <a:cs typeface="Arial" panose="020B0604020202020204" pitchFamily="34" charset="0"/>
              </a:defRPr>
            </a:lvl1pPr>
          </a:lstStyle>
          <a:p>
            <a:pPr lvl="0"/>
            <a:r>
              <a:rPr lang="de-DE"/>
              <a:t>Thema der Folie</a:t>
            </a:r>
          </a:p>
        </p:txBody>
      </p:sp>
      <p:sp>
        <p:nvSpPr>
          <p:cNvPr id="5" name="Foliennummernplatzhalter 4">
            <a:extLst>
              <a:ext uri="{FF2B5EF4-FFF2-40B4-BE49-F238E27FC236}">
                <a16:creationId xmlns:a16="http://schemas.microsoft.com/office/drawing/2014/main" id="{DCD06DCE-657A-4D63-8373-88DBF484898D}"/>
              </a:ext>
            </a:extLst>
          </p:cNvPr>
          <p:cNvSpPr>
            <a:spLocks noGrp="1"/>
          </p:cNvSpPr>
          <p:nvPr>
            <p:ph type="sldNum" sz="quarter" idx="18"/>
          </p:nvPr>
        </p:nvSpPr>
        <p:spPr bwMode="gray"/>
        <p:txBody>
          <a:bodyPr/>
          <a:lstStyle/>
          <a:p>
            <a:r>
              <a:rPr lang="de-DE"/>
              <a:t>RSM Ebner Stolz | </a:t>
            </a:r>
            <a:fld id="{3EB8E712-AC45-4B59-B554-2A5176B5D356}" type="slidenum">
              <a:rPr lang="de-DE" smtClean="0"/>
              <a:pPr/>
              <a:t>‹Nr.›</a:t>
            </a:fld>
            <a:endParaRPr lang="de-DE"/>
          </a:p>
        </p:txBody>
      </p:sp>
      <p:grpSp>
        <p:nvGrpSpPr>
          <p:cNvPr id="22" name="Gruppieren 21">
            <a:extLst>
              <a:ext uri="{FF2B5EF4-FFF2-40B4-BE49-F238E27FC236}">
                <a16:creationId xmlns:a16="http://schemas.microsoft.com/office/drawing/2014/main" id="{53427DB1-0E9D-43E2-9804-C1E35F3F160E}"/>
              </a:ext>
            </a:extLst>
          </p:cNvPr>
          <p:cNvGrpSpPr/>
          <p:nvPr/>
        </p:nvGrpSpPr>
        <p:grpSpPr>
          <a:xfrm>
            <a:off x="3965988" y="-247163"/>
            <a:ext cx="288071" cy="7352325"/>
            <a:chOff x="5953125" y="-219075"/>
            <a:chExt cx="288071" cy="7352325"/>
          </a:xfrm>
        </p:grpSpPr>
        <p:grpSp>
          <p:nvGrpSpPr>
            <p:cNvPr id="23" name="Gruppieren 22">
              <a:extLst>
                <a:ext uri="{FF2B5EF4-FFF2-40B4-BE49-F238E27FC236}">
                  <a16:creationId xmlns:a16="http://schemas.microsoft.com/office/drawing/2014/main" id="{84562972-E600-4752-BD7A-DD0F3C27F1B6}"/>
                </a:ext>
              </a:extLst>
            </p:cNvPr>
            <p:cNvGrpSpPr/>
            <p:nvPr/>
          </p:nvGrpSpPr>
          <p:grpSpPr>
            <a:xfrm>
              <a:off x="5953125" y="-219075"/>
              <a:ext cx="0" cy="7352325"/>
              <a:chOff x="5953125" y="-219075"/>
              <a:chExt cx="0" cy="7352325"/>
            </a:xfrm>
          </p:grpSpPr>
          <p:cxnSp>
            <p:nvCxnSpPr>
              <p:cNvPr id="27" name="Gerader Verbinder 26">
                <a:extLst>
                  <a:ext uri="{FF2B5EF4-FFF2-40B4-BE49-F238E27FC236}">
                    <a16:creationId xmlns:a16="http://schemas.microsoft.com/office/drawing/2014/main" id="{577F6852-9397-4684-B6C0-89D1BE7685E1}"/>
                  </a:ext>
                </a:extLst>
              </p:cNvPr>
              <p:cNvCxnSpPr/>
              <p:nvPr/>
            </p:nvCxnSpPr>
            <p:spPr>
              <a:xfrm>
                <a:off x="5953125"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 name="Gerader Verbinder 27">
                <a:extLst>
                  <a:ext uri="{FF2B5EF4-FFF2-40B4-BE49-F238E27FC236}">
                    <a16:creationId xmlns:a16="http://schemas.microsoft.com/office/drawing/2014/main" id="{64E7200F-8AE8-46DF-B5C1-42D0F54A9ED8}"/>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4" name="Gruppieren 23">
              <a:extLst>
                <a:ext uri="{FF2B5EF4-FFF2-40B4-BE49-F238E27FC236}">
                  <a16:creationId xmlns:a16="http://schemas.microsoft.com/office/drawing/2014/main" id="{CB7CC9A8-08E4-4F59-889D-B803A8576AC9}"/>
                </a:ext>
              </a:extLst>
            </p:cNvPr>
            <p:cNvGrpSpPr/>
            <p:nvPr/>
          </p:nvGrpSpPr>
          <p:grpSpPr>
            <a:xfrm>
              <a:off x="6241196" y="-219075"/>
              <a:ext cx="0" cy="7352325"/>
              <a:chOff x="5953125" y="-219075"/>
              <a:chExt cx="0" cy="7352325"/>
            </a:xfrm>
          </p:grpSpPr>
          <p:cxnSp>
            <p:nvCxnSpPr>
              <p:cNvPr id="25" name="Gerader Verbinder 24">
                <a:extLst>
                  <a:ext uri="{FF2B5EF4-FFF2-40B4-BE49-F238E27FC236}">
                    <a16:creationId xmlns:a16="http://schemas.microsoft.com/office/drawing/2014/main" id="{601D7C32-606E-442D-A15E-DFBFB30DD2D8}"/>
                  </a:ext>
                </a:extLst>
              </p:cNvPr>
              <p:cNvCxnSpPr/>
              <p:nvPr/>
            </p:nvCxnSpPr>
            <p:spPr>
              <a:xfrm>
                <a:off x="5953125"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Gerader Verbinder 25">
                <a:extLst>
                  <a:ext uri="{FF2B5EF4-FFF2-40B4-BE49-F238E27FC236}">
                    <a16:creationId xmlns:a16="http://schemas.microsoft.com/office/drawing/2014/main" id="{0C6562F3-1A62-4786-B886-1A2025CC6DB2}"/>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79045053"/>
      </p:ext>
    </p:extLst>
  </p:cSld>
  <p:clrMapOvr>
    <a:masterClrMapping/>
  </p:clrMapOvr>
  <p:extLst>
    <p:ext uri="{DCECCB84-F9BA-43D5-87BE-67443E8EF086}">
      <p15:sldGuideLst xmlns:p15="http://schemas.microsoft.com/office/powerpoint/2012/main">
        <p15:guide id="3" pos="2502" userDrawn="1">
          <p15:clr>
            <a:srgbClr val="FBAE40"/>
          </p15:clr>
        </p15:guide>
        <p15:guide id="4" pos="2683"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el, vier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26F24B-C601-463E-A8B3-82EDF7753090}"/>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10" name="Inhaltsplatzhalter 9">
            <a:extLst>
              <a:ext uri="{FF2B5EF4-FFF2-40B4-BE49-F238E27FC236}">
                <a16:creationId xmlns:a16="http://schemas.microsoft.com/office/drawing/2014/main" id="{DF15D696-0EE5-4BFC-B090-D7BD80F8B850}"/>
              </a:ext>
            </a:extLst>
          </p:cNvPr>
          <p:cNvSpPr>
            <a:spLocks noGrp="1"/>
          </p:cNvSpPr>
          <p:nvPr>
            <p:ph sz="quarter" idx="14"/>
          </p:nvPr>
        </p:nvSpPr>
        <p:spPr bwMode="gray">
          <a:xfrm>
            <a:off x="334962" y="1412874"/>
            <a:ext cx="5616000" cy="2302338"/>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1" name="Inhaltsplatzhalter 9">
            <a:extLst>
              <a:ext uri="{FF2B5EF4-FFF2-40B4-BE49-F238E27FC236}">
                <a16:creationId xmlns:a16="http://schemas.microsoft.com/office/drawing/2014/main" id="{A3C50C30-E9CD-47D7-9463-2875096DADA8}"/>
              </a:ext>
            </a:extLst>
          </p:cNvPr>
          <p:cNvSpPr>
            <a:spLocks noGrp="1"/>
          </p:cNvSpPr>
          <p:nvPr>
            <p:ph sz="quarter" idx="15"/>
          </p:nvPr>
        </p:nvSpPr>
        <p:spPr bwMode="gray">
          <a:xfrm>
            <a:off x="6238962" y="1412874"/>
            <a:ext cx="5616000" cy="2302338"/>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Textplatzhalter 10">
            <a:extLst>
              <a:ext uri="{FF2B5EF4-FFF2-40B4-BE49-F238E27FC236}">
                <a16:creationId xmlns:a16="http://schemas.microsoft.com/office/drawing/2014/main" id="{3AC601AE-87DC-4AE1-AC62-B880FA389D5D}"/>
              </a:ext>
            </a:extLst>
          </p:cNvPr>
          <p:cNvSpPr>
            <a:spLocks noGrp="1"/>
          </p:cNvSpPr>
          <p:nvPr>
            <p:ph type="body" sz="quarter" idx="13" hasCustomPrompt="1"/>
          </p:nvPr>
        </p:nvSpPr>
        <p:spPr bwMode="gray">
          <a:xfrm>
            <a:off x="334962" y="344904"/>
            <a:ext cx="7920000" cy="144000"/>
          </a:xfrm>
        </p:spPr>
        <p:txBody>
          <a:bodyPr anchor="ctr">
            <a:noAutofit/>
          </a:bodyPr>
          <a:lstStyle>
            <a:lvl1pPr>
              <a:lnSpc>
                <a:spcPct val="100000"/>
              </a:lnSpc>
              <a:spcBef>
                <a:spcPts val="0"/>
              </a:spcBef>
              <a:defRPr lang="de-DE" sz="1400" kern="1200" smtClean="0">
                <a:solidFill>
                  <a:schemeClr val="tx1"/>
                </a:solidFill>
                <a:latin typeface="Arial" panose="020B0604020202020204" pitchFamily="34" charset="0"/>
                <a:ea typeface="+mn-ea"/>
                <a:cs typeface="Arial" panose="020B0604020202020204" pitchFamily="34" charset="0"/>
              </a:defRPr>
            </a:lvl1pPr>
          </a:lstStyle>
          <a:p>
            <a:pPr lvl="0"/>
            <a:r>
              <a:rPr lang="de-DE"/>
              <a:t>Thema der Folie</a:t>
            </a:r>
          </a:p>
        </p:txBody>
      </p:sp>
      <p:sp>
        <p:nvSpPr>
          <p:cNvPr id="5" name="Foliennummernplatzhalter 4">
            <a:extLst>
              <a:ext uri="{FF2B5EF4-FFF2-40B4-BE49-F238E27FC236}">
                <a16:creationId xmlns:a16="http://schemas.microsoft.com/office/drawing/2014/main" id="{DCD06DCE-657A-4D63-8373-88DBF484898D}"/>
              </a:ext>
            </a:extLst>
          </p:cNvPr>
          <p:cNvSpPr>
            <a:spLocks noGrp="1"/>
          </p:cNvSpPr>
          <p:nvPr>
            <p:ph type="sldNum" sz="quarter" idx="18"/>
          </p:nvPr>
        </p:nvSpPr>
        <p:spPr bwMode="gray"/>
        <p:txBody>
          <a:bodyPr/>
          <a:lstStyle/>
          <a:p>
            <a:r>
              <a:rPr lang="de-DE"/>
              <a:t>RSM Ebner Stolz | </a:t>
            </a:r>
            <a:fld id="{3EB8E712-AC45-4B59-B554-2A5176B5D356}" type="slidenum">
              <a:rPr lang="de-DE" smtClean="0"/>
              <a:pPr/>
              <a:t>‹Nr.›</a:t>
            </a:fld>
            <a:endParaRPr lang="de-DE"/>
          </a:p>
        </p:txBody>
      </p:sp>
      <p:grpSp>
        <p:nvGrpSpPr>
          <p:cNvPr id="6" name="Gruppieren 5">
            <a:extLst>
              <a:ext uri="{FF2B5EF4-FFF2-40B4-BE49-F238E27FC236}">
                <a16:creationId xmlns:a16="http://schemas.microsoft.com/office/drawing/2014/main" id="{A3168245-8C0B-4B9E-9C05-DD895484161A}"/>
              </a:ext>
            </a:extLst>
          </p:cNvPr>
          <p:cNvGrpSpPr/>
          <p:nvPr/>
        </p:nvGrpSpPr>
        <p:grpSpPr>
          <a:xfrm>
            <a:off x="5953125" y="-219075"/>
            <a:ext cx="288071" cy="7352325"/>
            <a:chOff x="5953125" y="-219075"/>
            <a:chExt cx="288071" cy="7352325"/>
          </a:xfrm>
        </p:grpSpPr>
        <p:grpSp>
          <p:nvGrpSpPr>
            <p:cNvPr id="3" name="Gruppieren 2">
              <a:extLst>
                <a:ext uri="{FF2B5EF4-FFF2-40B4-BE49-F238E27FC236}">
                  <a16:creationId xmlns:a16="http://schemas.microsoft.com/office/drawing/2014/main" id="{9DD1FE32-F661-43C4-8409-47E3E98A77A1}"/>
                </a:ext>
              </a:extLst>
            </p:cNvPr>
            <p:cNvGrpSpPr/>
            <p:nvPr/>
          </p:nvGrpSpPr>
          <p:grpSpPr>
            <a:xfrm>
              <a:off x="5953125" y="-219075"/>
              <a:ext cx="0" cy="7352325"/>
              <a:chOff x="5953125" y="-219075"/>
              <a:chExt cx="0" cy="7352325"/>
            </a:xfrm>
          </p:grpSpPr>
          <p:cxnSp>
            <p:nvCxnSpPr>
              <p:cNvPr id="8" name="Gerader Verbinder 7">
                <a:extLst>
                  <a:ext uri="{FF2B5EF4-FFF2-40B4-BE49-F238E27FC236}">
                    <a16:creationId xmlns:a16="http://schemas.microsoft.com/office/drawing/2014/main" id="{9EA965BB-6EC0-472D-8958-D167B5E77B5E}"/>
                  </a:ext>
                </a:extLst>
              </p:cNvPr>
              <p:cNvCxnSpPr/>
              <p:nvPr/>
            </p:nvCxnSpPr>
            <p:spPr>
              <a:xfrm>
                <a:off x="5953125"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BB11693F-70FB-4934-BBF0-8CADF3E38D64}"/>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3" name="Gruppieren 12">
              <a:extLst>
                <a:ext uri="{FF2B5EF4-FFF2-40B4-BE49-F238E27FC236}">
                  <a16:creationId xmlns:a16="http://schemas.microsoft.com/office/drawing/2014/main" id="{1E04A9AF-9CB2-413D-BBB6-20637B84BC70}"/>
                </a:ext>
              </a:extLst>
            </p:cNvPr>
            <p:cNvGrpSpPr/>
            <p:nvPr/>
          </p:nvGrpSpPr>
          <p:grpSpPr>
            <a:xfrm>
              <a:off x="6241196" y="-219075"/>
              <a:ext cx="0" cy="7352325"/>
              <a:chOff x="5953125" y="-219075"/>
              <a:chExt cx="0" cy="7352325"/>
            </a:xfrm>
          </p:grpSpPr>
          <p:cxnSp>
            <p:nvCxnSpPr>
              <p:cNvPr id="14" name="Gerader Verbinder 13">
                <a:extLst>
                  <a:ext uri="{FF2B5EF4-FFF2-40B4-BE49-F238E27FC236}">
                    <a16:creationId xmlns:a16="http://schemas.microsoft.com/office/drawing/2014/main" id="{5D1E4243-9D39-4CC2-9A33-E4DAF5B3FB9D}"/>
                  </a:ext>
                </a:extLst>
              </p:cNvPr>
              <p:cNvCxnSpPr/>
              <p:nvPr/>
            </p:nvCxnSpPr>
            <p:spPr>
              <a:xfrm>
                <a:off x="5953125"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5B24B2CF-3B55-47BD-8F4E-6928C4D80323}"/>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sp>
        <p:nvSpPr>
          <p:cNvPr id="16" name="Inhaltsplatzhalter 9">
            <a:extLst>
              <a:ext uri="{FF2B5EF4-FFF2-40B4-BE49-F238E27FC236}">
                <a16:creationId xmlns:a16="http://schemas.microsoft.com/office/drawing/2014/main" id="{A9BC06C8-F008-4160-98C3-B62AB0386EE6}"/>
              </a:ext>
            </a:extLst>
          </p:cNvPr>
          <p:cNvSpPr>
            <a:spLocks noGrp="1"/>
          </p:cNvSpPr>
          <p:nvPr>
            <p:ph sz="quarter" idx="19"/>
          </p:nvPr>
        </p:nvSpPr>
        <p:spPr bwMode="gray">
          <a:xfrm>
            <a:off x="334962" y="4003211"/>
            <a:ext cx="5616000" cy="2302338"/>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7" name="Inhaltsplatzhalter 9">
            <a:extLst>
              <a:ext uri="{FF2B5EF4-FFF2-40B4-BE49-F238E27FC236}">
                <a16:creationId xmlns:a16="http://schemas.microsoft.com/office/drawing/2014/main" id="{16709AC6-3628-4A82-8B66-0F3E30E64C28}"/>
              </a:ext>
            </a:extLst>
          </p:cNvPr>
          <p:cNvSpPr>
            <a:spLocks noGrp="1"/>
          </p:cNvSpPr>
          <p:nvPr>
            <p:ph sz="quarter" idx="20"/>
          </p:nvPr>
        </p:nvSpPr>
        <p:spPr bwMode="gray">
          <a:xfrm>
            <a:off x="6238962" y="4003211"/>
            <a:ext cx="5616000" cy="2302338"/>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grpSp>
        <p:nvGrpSpPr>
          <p:cNvPr id="18" name="Gruppieren 17">
            <a:extLst>
              <a:ext uri="{FF2B5EF4-FFF2-40B4-BE49-F238E27FC236}">
                <a16:creationId xmlns:a16="http://schemas.microsoft.com/office/drawing/2014/main" id="{1902CB78-E271-4801-BA26-DEC9911A97A9}"/>
              </a:ext>
            </a:extLst>
          </p:cNvPr>
          <p:cNvGrpSpPr/>
          <p:nvPr/>
        </p:nvGrpSpPr>
        <p:grpSpPr>
          <a:xfrm rot="5400000">
            <a:off x="5959466" y="-2483988"/>
            <a:ext cx="288072" cy="12686326"/>
            <a:chOff x="5953125" y="-5553076"/>
            <a:chExt cx="288072" cy="12686326"/>
          </a:xfrm>
        </p:grpSpPr>
        <p:grpSp>
          <p:nvGrpSpPr>
            <p:cNvPr id="19" name="Gruppieren 18">
              <a:extLst>
                <a:ext uri="{FF2B5EF4-FFF2-40B4-BE49-F238E27FC236}">
                  <a16:creationId xmlns:a16="http://schemas.microsoft.com/office/drawing/2014/main" id="{34ED18F8-DF46-4048-928A-252F221897B0}"/>
                </a:ext>
              </a:extLst>
            </p:cNvPr>
            <p:cNvGrpSpPr/>
            <p:nvPr/>
          </p:nvGrpSpPr>
          <p:grpSpPr>
            <a:xfrm>
              <a:off x="5953125" y="-5553076"/>
              <a:ext cx="1" cy="12686326"/>
              <a:chOff x="5953125" y="-5553076"/>
              <a:chExt cx="1" cy="12686326"/>
            </a:xfrm>
          </p:grpSpPr>
          <p:cxnSp>
            <p:nvCxnSpPr>
              <p:cNvPr id="23" name="Gerader Verbinder 22">
                <a:extLst>
                  <a:ext uri="{FF2B5EF4-FFF2-40B4-BE49-F238E27FC236}">
                    <a16:creationId xmlns:a16="http://schemas.microsoft.com/office/drawing/2014/main" id="{8C5A07AB-063C-47D9-8F4C-AEAEDCEE3974}"/>
                  </a:ext>
                </a:extLst>
              </p:cNvPr>
              <p:cNvCxnSpPr/>
              <p:nvPr/>
            </p:nvCxnSpPr>
            <p:spPr>
              <a:xfrm>
                <a:off x="5953126" y="-5553076"/>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Gerader Verbinder 23">
                <a:extLst>
                  <a:ext uri="{FF2B5EF4-FFF2-40B4-BE49-F238E27FC236}">
                    <a16:creationId xmlns:a16="http://schemas.microsoft.com/office/drawing/2014/main" id="{D562A0E7-8E1B-40F0-9C24-A624CEEE5514}"/>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0" name="Gruppieren 19">
              <a:extLst>
                <a:ext uri="{FF2B5EF4-FFF2-40B4-BE49-F238E27FC236}">
                  <a16:creationId xmlns:a16="http://schemas.microsoft.com/office/drawing/2014/main" id="{3876498F-775E-433B-A36A-589D65E844F8}"/>
                </a:ext>
              </a:extLst>
            </p:cNvPr>
            <p:cNvGrpSpPr/>
            <p:nvPr/>
          </p:nvGrpSpPr>
          <p:grpSpPr>
            <a:xfrm>
              <a:off x="6241196" y="-5553076"/>
              <a:ext cx="1" cy="12686326"/>
              <a:chOff x="5953125" y="-5553076"/>
              <a:chExt cx="1" cy="12686326"/>
            </a:xfrm>
          </p:grpSpPr>
          <p:cxnSp>
            <p:nvCxnSpPr>
              <p:cNvPr id="21" name="Gerader Verbinder 20">
                <a:extLst>
                  <a:ext uri="{FF2B5EF4-FFF2-40B4-BE49-F238E27FC236}">
                    <a16:creationId xmlns:a16="http://schemas.microsoft.com/office/drawing/2014/main" id="{730CB5B0-BDDC-413D-A409-D17EC9ACA7DD}"/>
                  </a:ext>
                </a:extLst>
              </p:cNvPr>
              <p:cNvCxnSpPr/>
              <p:nvPr/>
            </p:nvCxnSpPr>
            <p:spPr>
              <a:xfrm>
                <a:off x="5953126" y="-5553076"/>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 name="Gerader Verbinder 21">
                <a:extLst>
                  <a:ext uri="{FF2B5EF4-FFF2-40B4-BE49-F238E27FC236}">
                    <a16:creationId xmlns:a16="http://schemas.microsoft.com/office/drawing/2014/main" id="{D89D5F77-3FA0-4079-A16C-BF64A3A162AB}"/>
                  </a:ext>
                </a:extLst>
              </p:cNvPr>
              <p:cNvCxnSpPr/>
              <p:nvPr/>
            </p:nvCxnSpPr>
            <p:spPr>
              <a:xfrm>
                <a:off x="5953125"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350723608"/>
      </p:ext>
    </p:extLst>
  </p:cSld>
  <p:clrMapOvr>
    <a:masterClrMapping/>
  </p:clrMapOvr>
  <p:extLst>
    <p:ext uri="{DCECCB84-F9BA-43D5-87BE-67443E8EF086}">
      <p15:sldGuideLst xmlns:p15="http://schemas.microsoft.com/office/powerpoint/2012/main">
        <p15:guide id="1" pos="3749">
          <p15:clr>
            <a:srgbClr val="FBAE40"/>
          </p15:clr>
        </p15:guide>
        <p15:guide id="2" pos="3931">
          <p15:clr>
            <a:srgbClr val="FBAE40"/>
          </p15:clr>
        </p15:guide>
        <p15:guide id="3" orient="horz" pos="2523" userDrawn="1">
          <p15:clr>
            <a:srgbClr val="FBAE40"/>
          </p15:clr>
        </p15:guide>
        <p15:guide id="4" orient="horz" pos="2341"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Nur Titel">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53E856A5-CCF8-4A1B-BA52-C3DB5090DEEC}"/>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7" name="Textplatzhalter 10">
            <a:extLst>
              <a:ext uri="{FF2B5EF4-FFF2-40B4-BE49-F238E27FC236}">
                <a16:creationId xmlns:a16="http://schemas.microsoft.com/office/drawing/2014/main" id="{ED6962E1-233A-4D9D-83EE-1CEA4B5A32FD}"/>
              </a:ext>
            </a:extLst>
          </p:cNvPr>
          <p:cNvSpPr>
            <a:spLocks noGrp="1"/>
          </p:cNvSpPr>
          <p:nvPr>
            <p:ph type="body" sz="quarter" idx="13" hasCustomPrompt="1"/>
          </p:nvPr>
        </p:nvSpPr>
        <p:spPr bwMode="gray">
          <a:xfrm>
            <a:off x="334962" y="344904"/>
            <a:ext cx="7920000" cy="144000"/>
          </a:xfrm>
        </p:spPr>
        <p:txBody>
          <a:bodyPr anchor="ctr">
            <a:noAutofit/>
          </a:bodyPr>
          <a:lstStyle>
            <a:lvl1pPr>
              <a:lnSpc>
                <a:spcPct val="100000"/>
              </a:lnSpc>
              <a:spcBef>
                <a:spcPts val="0"/>
              </a:spcBef>
              <a:defRPr lang="de-DE" sz="1400" kern="1200" smtClean="0">
                <a:solidFill>
                  <a:schemeClr val="tx1"/>
                </a:solidFill>
                <a:latin typeface="Arial" panose="020B0604020202020204" pitchFamily="34" charset="0"/>
                <a:ea typeface="+mn-ea"/>
                <a:cs typeface="Arial" panose="020B0604020202020204" pitchFamily="34" charset="0"/>
              </a:defRPr>
            </a:lvl1pPr>
          </a:lstStyle>
          <a:p>
            <a:pPr lvl="0"/>
            <a:r>
              <a:rPr lang="de-DE"/>
              <a:t>Thema der Folie</a:t>
            </a:r>
          </a:p>
        </p:txBody>
      </p:sp>
      <p:sp>
        <p:nvSpPr>
          <p:cNvPr id="5" name="Foliennummernplatzhalter 4">
            <a:extLst>
              <a:ext uri="{FF2B5EF4-FFF2-40B4-BE49-F238E27FC236}">
                <a16:creationId xmlns:a16="http://schemas.microsoft.com/office/drawing/2014/main" id="{BDC62C9E-6A27-4E2D-A5C6-7664C34D74D3}"/>
              </a:ext>
            </a:extLst>
          </p:cNvPr>
          <p:cNvSpPr>
            <a:spLocks noGrp="1"/>
          </p:cNvSpPr>
          <p:nvPr>
            <p:ph type="sldNum" sz="quarter" idx="16"/>
          </p:nvPr>
        </p:nvSpPr>
        <p:spPr bwMode="gray"/>
        <p:txBody>
          <a:bodyPr/>
          <a:lstStyle/>
          <a:p>
            <a:r>
              <a:rPr lang="de-DE"/>
              <a:t>RSM Ebner Stolz | </a:t>
            </a:r>
            <a:fld id="{3EB8E712-AC45-4B59-B554-2A5176B5D356}" type="slidenum">
              <a:rPr lang="de-DE" smtClean="0"/>
              <a:pPr/>
              <a:t>‹Nr.›</a:t>
            </a:fld>
            <a:endParaRPr lang="de-DE"/>
          </a:p>
        </p:txBody>
      </p:sp>
    </p:spTree>
    <p:extLst>
      <p:ext uri="{BB962C8B-B14F-4D97-AF65-F5344CB8AC3E}">
        <p14:creationId xmlns:p14="http://schemas.microsoft.com/office/powerpoint/2010/main" val="254351567"/>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Nur Titel auf farbigem Hintergrund">
    <p:spTree>
      <p:nvGrpSpPr>
        <p:cNvPr id="1" name=""/>
        <p:cNvGrpSpPr/>
        <p:nvPr/>
      </p:nvGrpSpPr>
      <p:grpSpPr>
        <a:xfrm>
          <a:off x="0" y="0"/>
          <a:ext cx="0" cy="0"/>
          <a:chOff x="0" y="0"/>
          <a:chExt cx="0" cy="0"/>
        </a:xfrm>
      </p:grpSpPr>
      <p:sp>
        <p:nvSpPr>
          <p:cNvPr id="8" name="Textplatzhalter 7">
            <a:extLst>
              <a:ext uri="{FF2B5EF4-FFF2-40B4-BE49-F238E27FC236}">
                <a16:creationId xmlns:a16="http://schemas.microsoft.com/office/drawing/2014/main" id="{BD5D5B0F-3183-4F56-AE50-82EAC7770AAA}"/>
              </a:ext>
            </a:extLst>
          </p:cNvPr>
          <p:cNvSpPr>
            <a:spLocks noGrp="1"/>
          </p:cNvSpPr>
          <p:nvPr>
            <p:ph type="body" sz="quarter" idx="17" hasCustomPrompt="1"/>
          </p:nvPr>
        </p:nvSpPr>
        <p:spPr>
          <a:xfrm>
            <a:off x="0" y="0"/>
            <a:ext cx="12192000" cy="6858000"/>
          </a:xfrm>
          <a:solidFill>
            <a:schemeClr val="tx2"/>
          </a:solidFill>
        </p:spPr>
        <p:txBody>
          <a:bodyPr vert="horz" wrap="square" lIns="108000" tIns="0" rIns="108000" bIns="0" rtlCol="0">
            <a:noAutofit/>
          </a:bodyPr>
          <a:lstStyle>
            <a:lvl1pPr>
              <a:defRPr lang="de-DE" sz="100" dirty="0"/>
            </a:lvl1pPr>
          </a:lstStyle>
          <a:p>
            <a:pPr lvl="0"/>
            <a:r>
              <a:rPr lang="de-DE"/>
              <a:t>.</a:t>
            </a:r>
          </a:p>
        </p:txBody>
      </p:sp>
      <p:sp>
        <p:nvSpPr>
          <p:cNvPr id="3" name="Titel 2">
            <a:extLst>
              <a:ext uri="{FF2B5EF4-FFF2-40B4-BE49-F238E27FC236}">
                <a16:creationId xmlns:a16="http://schemas.microsoft.com/office/drawing/2014/main" id="{53E856A5-CCF8-4A1B-BA52-C3DB5090DEEC}"/>
              </a:ext>
            </a:extLst>
          </p:cNvPr>
          <p:cNvSpPr>
            <a:spLocks noGrp="1"/>
          </p:cNvSpPr>
          <p:nvPr>
            <p:ph type="title" hasCustomPrompt="1"/>
          </p:nvPr>
        </p:nvSpPr>
        <p:spPr bwMode="gray"/>
        <p:txBody>
          <a:bodyPr lIns="108000" tIns="0" rIns="108000">
            <a:noAutofit/>
          </a:bodyPr>
          <a:lstStyle>
            <a:lvl1pPr>
              <a:defRPr>
                <a:solidFill>
                  <a:schemeClr val="bg1"/>
                </a:solidFill>
              </a:defRPr>
            </a:lvl1pPr>
          </a:lstStyle>
          <a:p>
            <a:r>
              <a:rPr lang="de-DE"/>
              <a:t>Action Title</a:t>
            </a:r>
          </a:p>
        </p:txBody>
      </p:sp>
      <p:sp>
        <p:nvSpPr>
          <p:cNvPr id="7" name="Textplatzhalter 10">
            <a:extLst>
              <a:ext uri="{FF2B5EF4-FFF2-40B4-BE49-F238E27FC236}">
                <a16:creationId xmlns:a16="http://schemas.microsoft.com/office/drawing/2014/main" id="{ED6962E1-233A-4D9D-83EE-1CEA4B5A32FD}"/>
              </a:ext>
            </a:extLst>
          </p:cNvPr>
          <p:cNvSpPr>
            <a:spLocks noGrp="1"/>
          </p:cNvSpPr>
          <p:nvPr>
            <p:ph type="body" sz="quarter" idx="13" hasCustomPrompt="1"/>
          </p:nvPr>
        </p:nvSpPr>
        <p:spPr bwMode="gray">
          <a:xfrm>
            <a:off x="334962" y="344904"/>
            <a:ext cx="7920000" cy="144000"/>
          </a:xfrm>
        </p:spPr>
        <p:txBody>
          <a:bodyPr lIns="108000" tIns="72000" rIns="108000" anchor="ctr">
            <a:noAutofit/>
          </a:bodyPr>
          <a:lstStyle>
            <a:lvl1pPr>
              <a:lnSpc>
                <a:spcPct val="100000"/>
              </a:lnSpc>
              <a:spcBef>
                <a:spcPts val="0"/>
              </a:spcBef>
              <a:defRPr lang="de-DE" sz="1400" kern="1200" smtClean="0">
                <a:solidFill>
                  <a:schemeClr val="bg1"/>
                </a:solidFill>
                <a:latin typeface="Arial" panose="020B0604020202020204" pitchFamily="34" charset="0"/>
                <a:ea typeface="+mn-ea"/>
                <a:cs typeface="Arial" panose="020B0604020202020204" pitchFamily="34" charset="0"/>
              </a:defRPr>
            </a:lvl1pPr>
          </a:lstStyle>
          <a:p>
            <a:pPr lvl="0"/>
            <a:r>
              <a:rPr lang="de-DE"/>
              <a:t>Thema der Folie</a:t>
            </a:r>
          </a:p>
        </p:txBody>
      </p:sp>
      <p:sp>
        <p:nvSpPr>
          <p:cNvPr id="5" name="Foliennummernplatzhalter 4">
            <a:extLst>
              <a:ext uri="{FF2B5EF4-FFF2-40B4-BE49-F238E27FC236}">
                <a16:creationId xmlns:a16="http://schemas.microsoft.com/office/drawing/2014/main" id="{BDC62C9E-6A27-4E2D-A5C6-7664C34D74D3}"/>
              </a:ext>
            </a:extLst>
          </p:cNvPr>
          <p:cNvSpPr>
            <a:spLocks noGrp="1"/>
          </p:cNvSpPr>
          <p:nvPr>
            <p:ph type="sldNum" sz="quarter" idx="16"/>
          </p:nvPr>
        </p:nvSpPr>
        <p:spPr bwMode="gray"/>
        <p:txBody>
          <a:bodyPr/>
          <a:lstStyle>
            <a:lvl1pPr>
              <a:defRPr>
                <a:solidFill>
                  <a:schemeClr val="bg1"/>
                </a:solidFill>
              </a:defRPr>
            </a:lvl1pPr>
          </a:lstStyle>
          <a:p>
            <a:r>
              <a:rPr lang="de-DE"/>
              <a:t>RSM Ebner Stolz | </a:t>
            </a:r>
            <a:fld id="{3EB8E712-AC45-4B59-B554-2A5176B5D356}" type="slidenum">
              <a:rPr lang="de-DE" smtClean="0"/>
              <a:pPr/>
              <a:t>‹Nr.›</a:t>
            </a:fld>
            <a:endParaRPr lang="de-DE"/>
          </a:p>
        </p:txBody>
      </p:sp>
    </p:spTree>
    <p:extLst>
      <p:ext uri="{BB962C8B-B14F-4D97-AF65-F5344CB8AC3E}">
        <p14:creationId xmlns:p14="http://schemas.microsoft.com/office/powerpoint/2010/main" val="2092181155"/>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 Ansprechpartn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518EBC-09E0-4F1C-8C34-EC4CE33DC11B}"/>
              </a:ext>
            </a:extLst>
          </p:cNvPr>
          <p:cNvSpPr>
            <a:spLocks noGrp="1"/>
          </p:cNvSpPr>
          <p:nvPr>
            <p:ph type="title" hasCustomPrompt="1"/>
          </p:nvPr>
        </p:nvSpPr>
        <p:spPr bwMode="gray"/>
        <p:txBody>
          <a:bodyPr/>
          <a:lstStyle>
            <a:lvl1pPr>
              <a:defRPr/>
            </a:lvl1pPr>
          </a:lstStyle>
          <a:p>
            <a:r>
              <a:rPr lang="de-DE"/>
              <a:t>Ihr Ansprechpartner</a:t>
            </a:r>
          </a:p>
        </p:txBody>
      </p:sp>
      <p:sp>
        <p:nvSpPr>
          <p:cNvPr id="12" name="Bildplatzhalter 11">
            <a:extLst>
              <a:ext uri="{FF2B5EF4-FFF2-40B4-BE49-F238E27FC236}">
                <a16:creationId xmlns:a16="http://schemas.microsoft.com/office/drawing/2014/main" id="{FD3D5CC2-24CE-47D6-BFB7-F37930276FA9}"/>
              </a:ext>
            </a:extLst>
          </p:cNvPr>
          <p:cNvSpPr>
            <a:spLocks noGrp="1" noChangeAspect="1"/>
          </p:cNvSpPr>
          <p:nvPr>
            <p:ph type="pic" sz="quarter" idx="13"/>
          </p:nvPr>
        </p:nvSpPr>
        <p:spPr bwMode="gray">
          <a:xfrm>
            <a:off x="442963" y="1520875"/>
            <a:ext cx="1836000" cy="1836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200">
                <a:latin typeface="Arial" panose="020B0604020202020204" pitchFamily="34" charset="0"/>
                <a:cs typeface="Arial" panose="020B0604020202020204" pitchFamily="34" charset="0"/>
              </a:defRPr>
            </a:lvl1pPr>
          </a:lstStyle>
          <a:p>
            <a:r>
              <a:rPr lang="de-DE"/>
              <a:t>Bild durch Klicken auf Symbol hinzufügen</a:t>
            </a:r>
          </a:p>
        </p:txBody>
      </p:sp>
      <p:sp>
        <p:nvSpPr>
          <p:cNvPr id="5" name="Foliennummernplatzhalter 4">
            <a:extLst>
              <a:ext uri="{FF2B5EF4-FFF2-40B4-BE49-F238E27FC236}">
                <a16:creationId xmlns:a16="http://schemas.microsoft.com/office/drawing/2014/main" id="{A1A5BF9A-1748-483C-A11F-F2B71DFF146A}"/>
              </a:ext>
            </a:extLst>
          </p:cNvPr>
          <p:cNvSpPr>
            <a:spLocks noGrp="1"/>
          </p:cNvSpPr>
          <p:nvPr>
            <p:ph type="sldNum" sz="quarter" idx="17"/>
          </p:nvPr>
        </p:nvSpPr>
        <p:spPr bwMode="gray"/>
        <p:txBody>
          <a:bodyPr/>
          <a:lstStyle/>
          <a:p>
            <a:r>
              <a:rPr lang="de-DE"/>
              <a:t>RSM Ebner Stolz | </a:t>
            </a:r>
            <a:fld id="{3EB8E712-AC45-4B59-B554-2A5176B5D356}" type="slidenum">
              <a:rPr lang="de-DE" smtClean="0"/>
              <a:pPr/>
              <a:t>‹Nr.›</a:t>
            </a:fld>
            <a:endParaRPr lang="de-DE"/>
          </a:p>
        </p:txBody>
      </p:sp>
      <p:sp>
        <p:nvSpPr>
          <p:cNvPr id="7" name="Textplatzhalter 5">
            <a:extLst>
              <a:ext uri="{FF2B5EF4-FFF2-40B4-BE49-F238E27FC236}">
                <a16:creationId xmlns:a16="http://schemas.microsoft.com/office/drawing/2014/main" id="{8CEC1F23-7641-401C-A505-1340009DAAD7}"/>
              </a:ext>
            </a:extLst>
          </p:cNvPr>
          <p:cNvSpPr>
            <a:spLocks noGrp="1"/>
          </p:cNvSpPr>
          <p:nvPr>
            <p:ph type="body" sz="quarter" idx="19" hasCustomPrompt="1"/>
          </p:nvPr>
        </p:nvSpPr>
        <p:spPr>
          <a:xfrm>
            <a:off x="2576538" y="1421313"/>
            <a:ext cx="3375000" cy="900000"/>
          </a:xfrm>
        </p:spPr>
        <p:txBody>
          <a:bodyPr anchor="b"/>
          <a:lstStyle>
            <a:lvl1pPr>
              <a:lnSpc>
                <a:spcPct val="100000"/>
              </a:lnSpc>
              <a:spcBef>
                <a:spcPts val="0"/>
              </a:spcBef>
              <a:defRPr b="1">
                <a:latin typeface="Arial" panose="020B0604020202020204" pitchFamily="34" charset="0"/>
                <a:cs typeface="Arial" panose="020B0604020202020204" pitchFamily="34" charset="0"/>
              </a:defRPr>
            </a:lvl1pPr>
          </a:lstStyle>
          <a:p>
            <a:pPr lvl="0"/>
            <a:r>
              <a:rPr lang="de-DE"/>
              <a:t>Name</a:t>
            </a:r>
          </a:p>
        </p:txBody>
      </p:sp>
      <p:sp>
        <p:nvSpPr>
          <p:cNvPr id="9" name="Textplatzhalter 5">
            <a:extLst>
              <a:ext uri="{FF2B5EF4-FFF2-40B4-BE49-F238E27FC236}">
                <a16:creationId xmlns:a16="http://schemas.microsoft.com/office/drawing/2014/main" id="{9AFC6D9E-1C2F-4A56-A30B-B0A8EE33D177}"/>
              </a:ext>
            </a:extLst>
          </p:cNvPr>
          <p:cNvSpPr>
            <a:spLocks noGrp="1"/>
          </p:cNvSpPr>
          <p:nvPr>
            <p:ph type="body" sz="quarter" idx="20" hasCustomPrompt="1"/>
          </p:nvPr>
        </p:nvSpPr>
        <p:spPr>
          <a:xfrm>
            <a:off x="2576538" y="2583751"/>
            <a:ext cx="3375000" cy="1146941"/>
          </a:xfrm>
        </p:spPr>
        <p:txBody>
          <a:bodyPr anchor="t"/>
          <a:lstStyle>
            <a:lvl1pPr defTabSz="504000">
              <a:lnSpc>
                <a:spcPct val="90000"/>
              </a:lnSpc>
              <a:spcBef>
                <a:spcPts val="300"/>
              </a:spcBef>
              <a:defRPr sz="1400">
                <a:latin typeface="Arial" panose="020B0604020202020204" pitchFamily="34" charset="0"/>
                <a:cs typeface="Arial" panose="020B0604020202020204" pitchFamily="34" charset="0"/>
              </a:defRPr>
            </a:lvl1pPr>
            <a:lvl2pPr marL="180000" indent="-180000">
              <a:buFont typeface="Segoe UI" panose="020B0502040204020203" pitchFamily="34" charset="0"/>
              <a:buChar char="›"/>
              <a:defRPr sz="1400"/>
            </a:lvl2pPr>
            <a:lvl6pPr>
              <a:defRPr sz="1400"/>
            </a:lvl6pPr>
            <a:lvl7pPr>
              <a:defRPr sz="1400"/>
            </a:lvl7pPr>
            <a:lvl8pPr>
              <a:defRPr sz="1400"/>
            </a:lvl8pPr>
            <a:lvl9pPr>
              <a:defRPr sz="1400"/>
            </a:lvl9pPr>
          </a:lstStyle>
          <a:p>
            <a:pPr lvl="0"/>
            <a:r>
              <a:rPr lang="de-DE"/>
              <a:t>Berufstitel</a:t>
            </a:r>
          </a:p>
        </p:txBody>
      </p:sp>
      <p:sp>
        <p:nvSpPr>
          <p:cNvPr id="13" name="Textplatzhalter 19">
            <a:extLst>
              <a:ext uri="{FF2B5EF4-FFF2-40B4-BE49-F238E27FC236}">
                <a16:creationId xmlns:a16="http://schemas.microsoft.com/office/drawing/2014/main" id="{EEFBA581-176A-4059-96B9-76721AB2D33A}"/>
              </a:ext>
            </a:extLst>
          </p:cNvPr>
          <p:cNvSpPr>
            <a:spLocks noGrp="1"/>
          </p:cNvSpPr>
          <p:nvPr>
            <p:ph type="body" sz="quarter" idx="25"/>
          </p:nvPr>
        </p:nvSpPr>
        <p:spPr>
          <a:xfrm>
            <a:off x="6240463" y="1781175"/>
            <a:ext cx="5614500" cy="1974850"/>
          </a:xfrm>
        </p:spPr>
        <p:txBody>
          <a:bodyPr vert="horz" lIns="0" tIns="0" rIns="0" bIns="0" rtlCol="0">
            <a:noAutofit/>
          </a:bodyPr>
          <a:lstStyle>
            <a:lvl1pPr>
              <a:defRPr lang="de-DE" sz="1400" dirty="0">
                <a:latin typeface="Arial" panose="020B0604020202020204" pitchFamily="34" charset="0"/>
                <a:cs typeface="Arial" panose="020B0604020202020204" pitchFamily="34" charset="0"/>
              </a:defRPr>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p:txBody>
      </p:sp>
      <p:sp>
        <p:nvSpPr>
          <p:cNvPr id="14" name="Textplatzhalter 19">
            <a:extLst>
              <a:ext uri="{FF2B5EF4-FFF2-40B4-BE49-F238E27FC236}">
                <a16:creationId xmlns:a16="http://schemas.microsoft.com/office/drawing/2014/main" id="{9BFDE71D-0A44-4CBC-AEF0-FBD96D3903B3}"/>
              </a:ext>
            </a:extLst>
          </p:cNvPr>
          <p:cNvSpPr>
            <a:spLocks noGrp="1"/>
          </p:cNvSpPr>
          <p:nvPr>
            <p:ph type="body" sz="quarter" idx="26"/>
          </p:nvPr>
        </p:nvSpPr>
        <p:spPr>
          <a:xfrm>
            <a:off x="6240463" y="4333874"/>
            <a:ext cx="5614500" cy="1974850"/>
          </a:xfrm>
        </p:spPr>
        <p:txBody>
          <a:bodyPr vert="horz" lIns="0" tIns="0" rIns="0" bIns="0" rtlCol="0">
            <a:noAutofit/>
          </a:bodyPr>
          <a:lstStyle>
            <a:lvl1pPr>
              <a:defRPr lang="de-DE" sz="1400" dirty="0">
                <a:latin typeface="Arial" panose="020B0604020202020204" pitchFamily="34" charset="0"/>
                <a:cs typeface="Arial" panose="020B0604020202020204" pitchFamily="34" charset="0"/>
              </a:defRPr>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p:txBody>
      </p:sp>
      <p:sp>
        <p:nvSpPr>
          <p:cNvPr id="6" name="Textplatzhalter 5">
            <a:extLst>
              <a:ext uri="{FF2B5EF4-FFF2-40B4-BE49-F238E27FC236}">
                <a16:creationId xmlns:a16="http://schemas.microsoft.com/office/drawing/2014/main" id="{75643086-0535-4485-B208-673F60E32BAD}"/>
              </a:ext>
            </a:extLst>
          </p:cNvPr>
          <p:cNvSpPr>
            <a:spLocks noGrp="1"/>
          </p:cNvSpPr>
          <p:nvPr>
            <p:ph type="body" sz="quarter" idx="27" hasCustomPrompt="1"/>
          </p:nvPr>
        </p:nvSpPr>
        <p:spPr>
          <a:xfrm>
            <a:off x="6240463" y="1421313"/>
            <a:ext cx="5614500" cy="250825"/>
          </a:xfrm>
        </p:spPr>
        <p:txBody>
          <a:bodyPr/>
          <a:lstStyle>
            <a:lvl1pPr>
              <a:defRPr sz="1400" b="1">
                <a:latin typeface="Arial" panose="020B0604020202020204" pitchFamily="34" charset="0"/>
                <a:cs typeface="Arial" panose="020B0604020202020204" pitchFamily="34" charset="0"/>
              </a:defRPr>
            </a:lvl1pPr>
            <a:lvl2pPr marL="0" indent="0">
              <a:buNone/>
              <a:defRPr sz="1400"/>
            </a:lvl2pPr>
            <a:lvl3pPr>
              <a:defRPr sz="1400"/>
            </a:lvl3pPr>
            <a:lvl4pPr>
              <a:defRPr sz="1400"/>
            </a:lvl4pPr>
            <a:lvl5pPr>
              <a:defRPr sz="1400"/>
            </a:lvl5pPr>
          </a:lstStyle>
          <a:p>
            <a:pPr lvl="0"/>
            <a:r>
              <a:rPr lang="de-DE"/>
              <a:t>Tätigkeitsschwerpunkte</a:t>
            </a:r>
          </a:p>
        </p:txBody>
      </p:sp>
      <p:sp>
        <p:nvSpPr>
          <p:cNvPr id="15" name="Textplatzhalter 5">
            <a:extLst>
              <a:ext uri="{FF2B5EF4-FFF2-40B4-BE49-F238E27FC236}">
                <a16:creationId xmlns:a16="http://schemas.microsoft.com/office/drawing/2014/main" id="{03A7998E-F528-42E2-AE7F-F777E021D529}"/>
              </a:ext>
            </a:extLst>
          </p:cNvPr>
          <p:cNvSpPr>
            <a:spLocks noGrp="1"/>
          </p:cNvSpPr>
          <p:nvPr>
            <p:ph type="body" sz="quarter" idx="28" hasCustomPrompt="1"/>
          </p:nvPr>
        </p:nvSpPr>
        <p:spPr>
          <a:xfrm>
            <a:off x="6240463" y="3965575"/>
            <a:ext cx="5614500" cy="250825"/>
          </a:xfrm>
        </p:spPr>
        <p:txBody>
          <a:bodyPr/>
          <a:lstStyle>
            <a:lvl1pPr>
              <a:defRPr sz="1400" b="1">
                <a:latin typeface="Arial" panose="020B0604020202020204" pitchFamily="34" charset="0"/>
                <a:cs typeface="Arial" panose="020B0604020202020204" pitchFamily="34" charset="0"/>
              </a:defRPr>
            </a:lvl1pPr>
            <a:lvl2pPr marL="0" indent="0">
              <a:buNone/>
              <a:defRPr sz="1400"/>
            </a:lvl2pPr>
            <a:lvl3pPr>
              <a:defRPr sz="1400"/>
            </a:lvl3pPr>
            <a:lvl4pPr>
              <a:defRPr sz="1400"/>
            </a:lvl4pPr>
            <a:lvl5pPr>
              <a:defRPr sz="1400"/>
            </a:lvl5pPr>
          </a:lstStyle>
          <a:p>
            <a:pPr lvl="0"/>
            <a:r>
              <a:rPr lang="de-DE"/>
              <a:t>Branchenexpertise</a:t>
            </a:r>
          </a:p>
        </p:txBody>
      </p:sp>
      <p:sp>
        <p:nvSpPr>
          <p:cNvPr id="16" name="Textplatzhalter 10">
            <a:extLst>
              <a:ext uri="{FF2B5EF4-FFF2-40B4-BE49-F238E27FC236}">
                <a16:creationId xmlns:a16="http://schemas.microsoft.com/office/drawing/2014/main" id="{7600FA0B-63E5-48F6-A53A-01B22E69CD8C}"/>
              </a:ext>
            </a:extLst>
          </p:cNvPr>
          <p:cNvSpPr>
            <a:spLocks noGrp="1"/>
          </p:cNvSpPr>
          <p:nvPr>
            <p:ph type="body" sz="quarter" idx="29" hasCustomPrompt="1"/>
          </p:nvPr>
        </p:nvSpPr>
        <p:spPr bwMode="gray">
          <a:xfrm>
            <a:off x="334962" y="344904"/>
            <a:ext cx="7920000" cy="144000"/>
          </a:xfrm>
        </p:spPr>
        <p:txBody>
          <a:bodyPr anchor="ctr">
            <a:noAutofit/>
          </a:bodyPr>
          <a:lstStyle>
            <a:lvl1pPr>
              <a:lnSpc>
                <a:spcPct val="100000"/>
              </a:lnSpc>
              <a:spcBef>
                <a:spcPts val="0"/>
              </a:spcBef>
              <a:defRPr lang="de-DE" sz="1400" kern="1200" smtClean="0">
                <a:solidFill>
                  <a:schemeClr val="tx1"/>
                </a:solidFill>
                <a:latin typeface="Arial" panose="020B0604020202020204" pitchFamily="34" charset="0"/>
                <a:ea typeface="+mn-ea"/>
                <a:cs typeface="Arial" panose="020B0604020202020204" pitchFamily="34" charset="0"/>
              </a:defRPr>
            </a:lvl1pPr>
          </a:lstStyle>
          <a:p>
            <a:pPr lvl="0"/>
            <a:r>
              <a:rPr lang="de-DE"/>
              <a:t>Thema der Folie</a:t>
            </a:r>
          </a:p>
        </p:txBody>
      </p:sp>
    </p:spTree>
    <p:extLst>
      <p:ext uri="{BB962C8B-B14F-4D97-AF65-F5344CB8AC3E}">
        <p14:creationId xmlns:p14="http://schemas.microsoft.com/office/powerpoint/2010/main" val="3683281890"/>
      </p:ext>
    </p:extLst>
  </p:cSld>
  <p:clrMapOvr>
    <a:masterClrMapping/>
  </p:clrMapOvr>
  <p:extLst>
    <p:ext uri="{DCECCB84-F9BA-43D5-87BE-67443E8EF086}">
      <p15:sldGuideLst xmlns:p15="http://schemas.microsoft.com/office/powerpoint/2012/main">
        <p15:guide id="1" pos="3749" userDrawn="1">
          <p15:clr>
            <a:srgbClr val="FBAE40"/>
          </p15:clr>
        </p15:guide>
        <p15:guide id="2" pos="3931"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2 Ansprechpartn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518EBC-09E0-4F1C-8C34-EC4CE33DC11B}"/>
              </a:ext>
            </a:extLst>
          </p:cNvPr>
          <p:cNvSpPr>
            <a:spLocks noGrp="1"/>
          </p:cNvSpPr>
          <p:nvPr>
            <p:ph type="title" hasCustomPrompt="1"/>
          </p:nvPr>
        </p:nvSpPr>
        <p:spPr bwMode="gray"/>
        <p:txBody>
          <a:bodyPr/>
          <a:lstStyle>
            <a:lvl1pPr>
              <a:defRPr/>
            </a:lvl1pPr>
          </a:lstStyle>
          <a:p>
            <a:r>
              <a:rPr lang="de-DE"/>
              <a:t>Ihre Ansprechpartner</a:t>
            </a:r>
          </a:p>
        </p:txBody>
      </p:sp>
      <p:sp>
        <p:nvSpPr>
          <p:cNvPr id="12" name="Bildplatzhalter 11">
            <a:extLst>
              <a:ext uri="{FF2B5EF4-FFF2-40B4-BE49-F238E27FC236}">
                <a16:creationId xmlns:a16="http://schemas.microsoft.com/office/drawing/2014/main" id="{FD3D5CC2-24CE-47D6-BFB7-F37930276FA9}"/>
              </a:ext>
            </a:extLst>
          </p:cNvPr>
          <p:cNvSpPr>
            <a:spLocks noGrp="1" noChangeAspect="1"/>
          </p:cNvSpPr>
          <p:nvPr>
            <p:ph type="pic" sz="quarter" idx="13"/>
          </p:nvPr>
        </p:nvSpPr>
        <p:spPr bwMode="gray">
          <a:xfrm>
            <a:off x="1001106" y="1493312"/>
            <a:ext cx="1332000" cy="1332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200">
                <a:latin typeface="Arial" panose="020B0604020202020204" pitchFamily="34" charset="0"/>
                <a:cs typeface="Arial" panose="020B0604020202020204" pitchFamily="34" charset="0"/>
              </a:defRPr>
            </a:lvl1pPr>
          </a:lstStyle>
          <a:p>
            <a:r>
              <a:rPr lang="de-DE"/>
              <a:t>Bild durch Klicken auf Symbol hinzufügen</a:t>
            </a:r>
          </a:p>
        </p:txBody>
      </p:sp>
      <p:sp>
        <p:nvSpPr>
          <p:cNvPr id="5" name="Foliennummernplatzhalter 4">
            <a:extLst>
              <a:ext uri="{FF2B5EF4-FFF2-40B4-BE49-F238E27FC236}">
                <a16:creationId xmlns:a16="http://schemas.microsoft.com/office/drawing/2014/main" id="{A1A5BF9A-1748-483C-A11F-F2B71DFF146A}"/>
              </a:ext>
            </a:extLst>
          </p:cNvPr>
          <p:cNvSpPr>
            <a:spLocks noGrp="1"/>
          </p:cNvSpPr>
          <p:nvPr>
            <p:ph type="sldNum" sz="quarter" idx="17"/>
          </p:nvPr>
        </p:nvSpPr>
        <p:spPr bwMode="gray"/>
        <p:txBody>
          <a:bodyPr/>
          <a:lstStyle/>
          <a:p>
            <a:r>
              <a:rPr lang="de-DE"/>
              <a:t>RSM Ebner Stolz | </a:t>
            </a:r>
            <a:fld id="{3EB8E712-AC45-4B59-B554-2A5176B5D356}" type="slidenum">
              <a:rPr lang="de-DE" smtClean="0"/>
              <a:pPr/>
              <a:t>‹Nr.›</a:t>
            </a:fld>
            <a:endParaRPr lang="de-DE"/>
          </a:p>
        </p:txBody>
      </p:sp>
      <p:sp>
        <p:nvSpPr>
          <p:cNvPr id="7" name="Bildplatzhalter 11">
            <a:extLst>
              <a:ext uri="{FF2B5EF4-FFF2-40B4-BE49-F238E27FC236}">
                <a16:creationId xmlns:a16="http://schemas.microsoft.com/office/drawing/2014/main" id="{4C3C6E2F-6E87-4700-B137-7B6C8F961852}"/>
              </a:ext>
            </a:extLst>
          </p:cNvPr>
          <p:cNvSpPr>
            <a:spLocks noGrp="1" noChangeAspect="1"/>
          </p:cNvSpPr>
          <p:nvPr>
            <p:ph type="pic" sz="quarter" idx="18"/>
          </p:nvPr>
        </p:nvSpPr>
        <p:spPr bwMode="gray">
          <a:xfrm>
            <a:off x="6904531" y="1493312"/>
            <a:ext cx="1332000" cy="1332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200">
                <a:latin typeface="Arial" panose="020B0604020202020204" pitchFamily="34" charset="0"/>
                <a:cs typeface="Arial" panose="020B0604020202020204" pitchFamily="34" charset="0"/>
              </a:defRPr>
            </a:lvl1pPr>
          </a:lstStyle>
          <a:p>
            <a:r>
              <a:rPr lang="de-DE"/>
              <a:t>Bild durch Klicken auf Symbol hinzufügen</a:t>
            </a:r>
          </a:p>
        </p:txBody>
      </p:sp>
      <p:sp>
        <p:nvSpPr>
          <p:cNvPr id="9" name="Textplatzhalter 5">
            <a:extLst>
              <a:ext uri="{FF2B5EF4-FFF2-40B4-BE49-F238E27FC236}">
                <a16:creationId xmlns:a16="http://schemas.microsoft.com/office/drawing/2014/main" id="{FD5D843B-CAFB-4893-9685-906CF12516C6}"/>
              </a:ext>
            </a:extLst>
          </p:cNvPr>
          <p:cNvSpPr>
            <a:spLocks noGrp="1"/>
          </p:cNvSpPr>
          <p:nvPr>
            <p:ph type="body" sz="quarter" idx="19" hasCustomPrompt="1"/>
          </p:nvPr>
        </p:nvSpPr>
        <p:spPr>
          <a:xfrm>
            <a:off x="3287250" y="1412874"/>
            <a:ext cx="2664288" cy="656879"/>
          </a:xfrm>
        </p:spPr>
        <p:txBody>
          <a:bodyPr anchor="b"/>
          <a:lstStyle>
            <a:lvl1pPr>
              <a:lnSpc>
                <a:spcPct val="100000"/>
              </a:lnSpc>
              <a:spcBef>
                <a:spcPts val="0"/>
              </a:spcBef>
              <a:defRPr b="1">
                <a:latin typeface="Arial" panose="020B0604020202020204" pitchFamily="34" charset="0"/>
                <a:cs typeface="Arial" panose="020B0604020202020204" pitchFamily="34" charset="0"/>
              </a:defRPr>
            </a:lvl1pPr>
          </a:lstStyle>
          <a:p>
            <a:pPr lvl="0"/>
            <a:r>
              <a:rPr lang="de-DE"/>
              <a:t>Name</a:t>
            </a:r>
          </a:p>
        </p:txBody>
      </p:sp>
      <p:sp>
        <p:nvSpPr>
          <p:cNvPr id="10" name="Textplatzhalter 5">
            <a:extLst>
              <a:ext uri="{FF2B5EF4-FFF2-40B4-BE49-F238E27FC236}">
                <a16:creationId xmlns:a16="http://schemas.microsoft.com/office/drawing/2014/main" id="{085990B9-460B-41AC-B380-8D49CFA08825}"/>
              </a:ext>
            </a:extLst>
          </p:cNvPr>
          <p:cNvSpPr>
            <a:spLocks noGrp="1"/>
          </p:cNvSpPr>
          <p:nvPr>
            <p:ph type="body" sz="quarter" idx="20" hasCustomPrompt="1"/>
          </p:nvPr>
        </p:nvSpPr>
        <p:spPr>
          <a:xfrm>
            <a:off x="3287250" y="2332192"/>
            <a:ext cx="2664288" cy="1146941"/>
          </a:xfrm>
        </p:spPr>
        <p:txBody>
          <a:bodyPr anchor="t"/>
          <a:lstStyle>
            <a:lvl1pPr defTabSz="504000">
              <a:lnSpc>
                <a:spcPct val="90000"/>
              </a:lnSpc>
              <a:spcBef>
                <a:spcPts val="300"/>
              </a:spcBef>
              <a:defRPr sz="1400">
                <a:latin typeface="Arial" panose="020B0604020202020204" pitchFamily="34" charset="0"/>
                <a:cs typeface="Arial" panose="020B0604020202020204" pitchFamily="34" charset="0"/>
              </a:defRPr>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Berufstitel</a:t>
            </a:r>
          </a:p>
        </p:txBody>
      </p:sp>
      <p:sp>
        <p:nvSpPr>
          <p:cNvPr id="11" name="Textplatzhalter 19">
            <a:extLst>
              <a:ext uri="{FF2B5EF4-FFF2-40B4-BE49-F238E27FC236}">
                <a16:creationId xmlns:a16="http://schemas.microsoft.com/office/drawing/2014/main" id="{DA54FA02-12DA-426A-A7F0-700953EB5678}"/>
              </a:ext>
            </a:extLst>
          </p:cNvPr>
          <p:cNvSpPr>
            <a:spLocks noGrp="1"/>
          </p:cNvSpPr>
          <p:nvPr>
            <p:ph type="body" sz="quarter" idx="25" hasCustomPrompt="1"/>
          </p:nvPr>
        </p:nvSpPr>
        <p:spPr>
          <a:xfrm>
            <a:off x="9190819" y="1412874"/>
            <a:ext cx="2664288" cy="656879"/>
          </a:xfrm>
        </p:spPr>
        <p:txBody>
          <a:bodyPr vert="horz" lIns="0" tIns="0" rIns="0" bIns="0" rtlCol="0" anchor="b">
            <a:noAutofit/>
          </a:bodyPr>
          <a:lstStyle>
            <a:lvl1pPr>
              <a:lnSpc>
                <a:spcPct val="100000"/>
              </a:lnSpc>
              <a:spcBef>
                <a:spcPts val="0"/>
              </a:spcBef>
              <a:defRPr lang="de-DE" b="1" dirty="0">
                <a:latin typeface="Arial" panose="020B0604020202020204" pitchFamily="34" charset="0"/>
                <a:cs typeface="Arial" panose="020B0604020202020204" pitchFamily="34" charset="0"/>
              </a:defRPr>
            </a:lvl1pPr>
          </a:lstStyle>
          <a:p>
            <a:pPr lvl="0">
              <a:lnSpc>
                <a:spcPct val="100000"/>
              </a:lnSpc>
              <a:spcBef>
                <a:spcPts val="0"/>
              </a:spcBef>
            </a:pPr>
            <a:r>
              <a:rPr lang="de-DE"/>
              <a:t>Name</a:t>
            </a:r>
          </a:p>
        </p:txBody>
      </p:sp>
      <p:sp>
        <p:nvSpPr>
          <p:cNvPr id="13" name="Textplatzhalter 19">
            <a:extLst>
              <a:ext uri="{FF2B5EF4-FFF2-40B4-BE49-F238E27FC236}">
                <a16:creationId xmlns:a16="http://schemas.microsoft.com/office/drawing/2014/main" id="{969F54DC-72D4-464E-9456-C4FA3765DCCA}"/>
              </a:ext>
            </a:extLst>
          </p:cNvPr>
          <p:cNvSpPr>
            <a:spLocks noGrp="1"/>
          </p:cNvSpPr>
          <p:nvPr>
            <p:ph type="body" sz="quarter" idx="26" hasCustomPrompt="1"/>
          </p:nvPr>
        </p:nvSpPr>
        <p:spPr>
          <a:xfrm>
            <a:off x="9190819" y="2332192"/>
            <a:ext cx="2664288" cy="1146941"/>
          </a:xfrm>
        </p:spPr>
        <p:txBody>
          <a:bodyPr vert="horz" lIns="0" tIns="0" rIns="0" bIns="0" rtlCol="0" anchor="t">
            <a:noAutofit/>
          </a:bodyPr>
          <a:lstStyle>
            <a:lvl1pPr defTabSz="504000">
              <a:lnSpc>
                <a:spcPct val="90000"/>
              </a:lnSpc>
              <a:spcBef>
                <a:spcPts val="300"/>
              </a:spcBef>
              <a:defRPr lang="de-DE" sz="1400" dirty="0" smtClean="0">
                <a:latin typeface="Arial" panose="020B0604020202020204" pitchFamily="34" charset="0"/>
                <a:cs typeface="Arial" panose="020B0604020202020204" pitchFamily="34" charset="0"/>
              </a:defRPr>
            </a:lvl1pPr>
            <a:lvl2pPr>
              <a:defRPr lang="de-DE" sz="1400" dirty="0" smtClean="0"/>
            </a:lvl2pPr>
            <a:lvl3pPr>
              <a:defRPr lang="de-DE" dirty="0" smtClean="0"/>
            </a:lvl3pPr>
            <a:lvl4pPr>
              <a:defRPr lang="de-DE" dirty="0" smtClean="0"/>
            </a:lvl4pPr>
            <a:lvl5pPr>
              <a:defRPr lang="de-DE" dirty="0" smtClean="0"/>
            </a:lvl5pPr>
            <a:lvl6pPr>
              <a:defRPr lang="de-DE" sz="1400" dirty="0" smtClean="0"/>
            </a:lvl6pPr>
            <a:lvl7pPr>
              <a:defRPr lang="de-DE" sz="1400" dirty="0" smtClean="0"/>
            </a:lvl7pPr>
            <a:lvl8pPr>
              <a:defRPr lang="de-DE" sz="1400" dirty="0" smtClean="0"/>
            </a:lvl8pPr>
            <a:lvl9pPr>
              <a:defRPr lang="de-DE" sz="1400" dirty="0"/>
            </a:lvl9pPr>
          </a:lstStyle>
          <a:p>
            <a:pPr lvl="0" defTabSz="504000">
              <a:lnSpc>
                <a:spcPct val="90000"/>
              </a:lnSpc>
              <a:spcBef>
                <a:spcPts val="300"/>
              </a:spcBef>
            </a:pPr>
            <a:r>
              <a:rPr lang="de-DE"/>
              <a:t>Berufstitel</a:t>
            </a:r>
          </a:p>
        </p:txBody>
      </p:sp>
      <p:sp>
        <p:nvSpPr>
          <p:cNvPr id="14" name="Textplatzhalter 5">
            <a:extLst>
              <a:ext uri="{FF2B5EF4-FFF2-40B4-BE49-F238E27FC236}">
                <a16:creationId xmlns:a16="http://schemas.microsoft.com/office/drawing/2014/main" id="{64372329-EA32-4E86-9D3A-D0ADC81AE77A}"/>
              </a:ext>
            </a:extLst>
          </p:cNvPr>
          <p:cNvSpPr>
            <a:spLocks noGrp="1"/>
          </p:cNvSpPr>
          <p:nvPr>
            <p:ph type="body" sz="quarter" idx="27"/>
          </p:nvPr>
        </p:nvSpPr>
        <p:spPr>
          <a:xfrm>
            <a:off x="334963" y="4457700"/>
            <a:ext cx="2664288" cy="1851026"/>
          </a:xfrm>
        </p:spPr>
        <p:txBody>
          <a:bodyPr/>
          <a:lstStyle>
            <a:lvl1pPr>
              <a:defRPr sz="14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5" name="Textplatzhalter 5">
            <a:extLst>
              <a:ext uri="{FF2B5EF4-FFF2-40B4-BE49-F238E27FC236}">
                <a16:creationId xmlns:a16="http://schemas.microsoft.com/office/drawing/2014/main" id="{A6549564-39F1-4410-A156-99C753D2A11C}"/>
              </a:ext>
            </a:extLst>
          </p:cNvPr>
          <p:cNvSpPr>
            <a:spLocks noGrp="1"/>
          </p:cNvSpPr>
          <p:nvPr>
            <p:ph type="body" sz="quarter" idx="28" hasCustomPrompt="1"/>
          </p:nvPr>
        </p:nvSpPr>
        <p:spPr>
          <a:xfrm>
            <a:off x="3287250" y="4033260"/>
            <a:ext cx="2664288" cy="245145"/>
          </a:xfrm>
        </p:spPr>
        <p:txBody>
          <a:bodyPr/>
          <a:lstStyle>
            <a:lvl1pPr>
              <a:defRPr sz="1600" b="1">
                <a:latin typeface="Arial" panose="020B0604020202020204" pitchFamily="34" charset="0"/>
                <a:cs typeface="Arial" panose="020B0604020202020204" pitchFamily="34" charset="0"/>
              </a:defRPr>
            </a:lvl1pPr>
            <a:lvl2pPr marL="0" indent="0">
              <a:buNone/>
              <a:defRPr sz="1400"/>
            </a:lvl2pPr>
            <a:lvl3pPr>
              <a:defRPr sz="1400"/>
            </a:lvl3pPr>
            <a:lvl4pPr>
              <a:defRPr sz="1400"/>
            </a:lvl4pPr>
            <a:lvl5pPr>
              <a:defRPr sz="1400"/>
            </a:lvl5pPr>
          </a:lstStyle>
          <a:p>
            <a:pPr lvl="0"/>
            <a:r>
              <a:rPr lang="de-DE"/>
              <a:t>Branchenexpertise</a:t>
            </a:r>
          </a:p>
        </p:txBody>
      </p:sp>
      <p:sp>
        <p:nvSpPr>
          <p:cNvPr id="19" name="Textplatzhalter 5">
            <a:extLst>
              <a:ext uri="{FF2B5EF4-FFF2-40B4-BE49-F238E27FC236}">
                <a16:creationId xmlns:a16="http://schemas.microsoft.com/office/drawing/2014/main" id="{D7A668F5-4241-48C6-BD6A-412A32C2AE85}"/>
              </a:ext>
            </a:extLst>
          </p:cNvPr>
          <p:cNvSpPr>
            <a:spLocks noGrp="1"/>
          </p:cNvSpPr>
          <p:nvPr>
            <p:ph type="body" sz="quarter" idx="29"/>
          </p:nvPr>
        </p:nvSpPr>
        <p:spPr>
          <a:xfrm>
            <a:off x="3287250" y="4457699"/>
            <a:ext cx="2664288" cy="1851026"/>
          </a:xfrm>
        </p:spPr>
        <p:txBody>
          <a:bodyPr vert="horz" lIns="0" tIns="0" rIns="0" bIns="0" rtlCol="0">
            <a:noAutofit/>
          </a:bodyPr>
          <a:lstStyle>
            <a:lvl1pPr>
              <a:defRPr lang="de-DE" sz="1400" dirty="0">
                <a:latin typeface="Arial" panose="020B0604020202020204" pitchFamily="34" charset="0"/>
                <a:cs typeface="Arial" panose="020B0604020202020204" pitchFamily="34" charset="0"/>
              </a:defRPr>
            </a:lvl1pPr>
            <a:lvl2pPr>
              <a:defRPr lang="de-DE" sz="1400" dirty="0">
                <a:latin typeface="Arial" panose="020B0604020202020204" pitchFamily="34" charset="0"/>
                <a:cs typeface="Arial" panose="020B0604020202020204" pitchFamily="34" charset="0"/>
              </a:defRPr>
            </a:lvl2pPr>
            <a:lvl3pPr>
              <a:defRPr lang="de-DE" dirty="0">
                <a:latin typeface="Arial" panose="020B0604020202020204" pitchFamily="34" charset="0"/>
                <a:cs typeface="Arial" panose="020B0604020202020204" pitchFamily="34" charset="0"/>
              </a:defRPr>
            </a:lvl3pPr>
            <a:lvl4pPr>
              <a:defRPr lang="de-DE" dirty="0">
                <a:latin typeface="Arial" panose="020B0604020202020204" pitchFamily="34" charset="0"/>
                <a:cs typeface="Arial" panose="020B0604020202020204" pitchFamily="34" charset="0"/>
              </a:defRPr>
            </a:lvl4pPr>
            <a:lvl5pPr>
              <a:defRPr lang="de-DE" dirty="0" smtClean="0">
                <a:latin typeface="Arial" panose="020B0604020202020204" pitchFamily="34" charset="0"/>
                <a:cs typeface="Arial" panose="020B0604020202020204" pitchFamily="34" charset="0"/>
              </a:defRPr>
            </a:lvl5pPr>
            <a:lvl6pPr>
              <a:defRPr lang="de-DE" sz="1400" dirty="0" smtClean="0"/>
            </a:lvl6pPr>
            <a:lvl7pPr>
              <a:defRPr lang="de-DE" sz="1400" dirty="0" smtClean="0"/>
            </a:lvl7pPr>
            <a:lvl8pPr>
              <a:defRPr lang="de-DE" sz="1400" dirty="0" smtClean="0"/>
            </a:lvl8pPr>
            <a:lvl9pPr>
              <a:defRPr lang="de-DE" sz="1400" dirty="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20" name="Textplatzhalter 5">
            <a:extLst>
              <a:ext uri="{FF2B5EF4-FFF2-40B4-BE49-F238E27FC236}">
                <a16:creationId xmlns:a16="http://schemas.microsoft.com/office/drawing/2014/main" id="{716469C3-7F3C-4E37-B3E7-C3B8A8B42D27}"/>
              </a:ext>
            </a:extLst>
          </p:cNvPr>
          <p:cNvSpPr>
            <a:spLocks noGrp="1"/>
          </p:cNvSpPr>
          <p:nvPr>
            <p:ph type="body" sz="quarter" idx="30"/>
          </p:nvPr>
        </p:nvSpPr>
        <p:spPr>
          <a:xfrm>
            <a:off x="6238387" y="4457699"/>
            <a:ext cx="2664288" cy="1851026"/>
          </a:xfrm>
        </p:spPr>
        <p:txBody>
          <a:bodyPr vert="horz" lIns="0" tIns="0" rIns="0" bIns="0" rtlCol="0">
            <a:noAutofit/>
          </a:bodyPr>
          <a:lstStyle>
            <a:lvl1pPr>
              <a:defRPr lang="de-DE" sz="1400" dirty="0" smtClean="0">
                <a:latin typeface="Arial" panose="020B0604020202020204" pitchFamily="34" charset="0"/>
                <a:cs typeface="Arial" panose="020B0604020202020204" pitchFamily="34" charset="0"/>
              </a:defRPr>
            </a:lvl1pPr>
            <a:lvl2pPr>
              <a:defRPr lang="de-DE" sz="1400" dirty="0" smtClean="0">
                <a:latin typeface="Arial" panose="020B0604020202020204" pitchFamily="34" charset="0"/>
                <a:cs typeface="Arial" panose="020B0604020202020204" pitchFamily="34" charset="0"/>
              </a:defRPr>
            </a:lvl2pPr>
            <a:lvl3pPr>
              <a:defRPr lang="de-DE" dirty="0" smtClean="0">
                <a:latin typeface="Arial" panose="020B0604020202020204" pitchFamily="34" charset="0"/>
                <a:cs typeface="Arial" panose="020B0604020202020204" pitchFamily="34" charset="0"/>
              </a:defRPr>
            </a:lvl3pPr>
            <a:lvl4pPr>
              <a:defRPr lang="de-DE" dirty="0" smtClean="0">
                <a:latin typeface="Arial" panose="020B0604020202020204" pitchFamily="34" charset="0"/>
                <a:cs typeface="Arial" panose="020B0604020202020204" pitchFamily="34" charset="0"/>
              </a:defRPr>
            </a:lvl4pPr>
            <a:lvl5pPr>
              <a:defRPr lang="de-DE" dirty="0" smtClean="0">
                <a:latin typeface="Arial" panose="020B0604020202020204" pitchFamily="34" charset="0"/>
                <a:cs typeface="Arial" panose="020B0604020202020204" pitchFamily="34" charset="0"/>
              </a:defRPr>
            </a:lvl5pPr>
            <a:lvl6pPr>
              <a:defRPr lang="de-DE" sz="1400" dirty="0" smtClean="0"/>
            </a:lvl6pPr>
            <a:lvl7pPr>
              <a:defRPr lang="de-DE" sz="1400" dirty="0" smtClean="0"/>
            </a:lvl7pPr>
            <a:lvl8pPr>
              <a:defRPr lang="de-DE" sz="1400" dirty="0" smtClean="0"/>
            </a:lvl8pPr>
            <a:lvl9pPr>
              <a:defRPr lang="de-DE" sz="1400" dirty="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21" name="Textplatzhalter 19">
            <a:extLst>
              <a:ext uri="{FF2B5EF4-FFF2-40B4-BE49-F238E27FC236}">
                <a16:creationId xmlns:a16="http://schemas.microsoft.com/office/drawing/2014/main" id="{4AD6A9C6-D57C-4CF5-8E63-4576E6B51409}"/>
              </a:ext>
            </a:extLst>
          </p:cNvPr>
          <p:cNvSpPr>
            <a:spLocks noGrp="1"/>
          </p:cNvSpPr>
          <p:nvPr>
            <p:ph type="body" sz="quarter" idx="31"/>
          </p:nvPr>
        </p:nvSpPr>
        <p:spPr>
          <a:xfrm>
            <a:off x="9190675" y="4457699"/>
            <a:ext cx="2664288" cy="1851026"/>
          </a:xfrm>
        </p:spPr>
        <p:txBody>
          <a:bodyPr vert="horz" lIns="0" tIns="0" rIns="0" bIns="0" rtlCol="0">
            <a:noAutofit/>
          </a:bodyPr>
          <a:lstStyle>
            <a:lvl1pPr>
              <a:defRPr lang="de-DE" sz="1400" dirty="0" smtClean="0">
                <a:latin typeface="Arial" panose="020B0604020202020204" pitchFamily="34" charset="0"/>
                <a:cs typeface="Arial" panose="020B0604020202020204" pitchFamily="34" charset="0"/>
              </a:defRPr>
            </a:lvl1pPr>
            <a:lvl2pPr>
              <a:defRPr lang="de-DE" sz="1400" dirty="0" smtClean="0">
                <a:latin typeface="Arial" panose="020B0604020202020204" pitchFamily="34" charset="0"/>
                <a:cs typeface="Arial" panose="020B0604020202020204" pitchFamily="34" charset="0"/>
              </a:defRPr>
            </a:lvl2pPr>
            <a:lvl3pPr>
              <a:defRPr lang="de-DE" dirty="0" smtClean="0">
                <a:latin typeface="Arial" panose="020B0604020202020204" pitchFamily="34" charset="0"/>
                <a:cs typeface="Arial" panose="020B0604020202020204" pitchFamily="34" charset="0"/>
              </a:defRPr>
            </a:lvl3pPr>
            <a:lvl4pPr>
              <a:defRPr lang="de-DE" dirty="0" smtClean="0">
                <a:latin typeface="Arial" panose="020B0604020202020204" pitchFamily="34" charset="0"/>
                <a:cs typeface="Arial" panose="020B0604020202020204" pitchFamily="34" charset="0"/>
              </a:defRPr>
            </a:lvl4pPr>
            <a:lvl5pPr>
              <a:defRPr lang="de-DE" dirty="0" smtClean="0">
                <a:latin typeface="Arial" panose="020B0604020202020204" pitchFamily="34" charset="0"/>
                <a:cs typeface="Arial" panose="020B0604020202020204" pitchFamily="34" charset="0"/>
              </a:defRPr>
            </a:lvl5pPr>
            <a:lvl6pPr>
              <a:defRPr lang="de-DE" sz="1400" dirty="0" smtClean="0"/>
            </a:lvl6pPr>
            <a:lvl7pPr>
              <a:defRPr lang="de-DE" sz="1400" dirty="0" smtClean="0"/>
            </a:lvl7pPr>
            <a:lvl8pPr>
              <a:defRPr lang="de-DE" sz="1400" dirty="0" smtClean="0"/>
            </a:lvl8pPr>
            <a:lvl9pPr>
              <a:defRPr lang="de-DE" sz="1400" dirty="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22" name="Textplatzhalter 19">
            <a:extLst>
              <a:ext uri="{FF2B5EF4-FFF2-40B4-BE49-F238E27FC236}">
                <a16:creationId xmlns:a16="http://schemas.microsoft.com/office/drawing/2014/main" id="{B26FF326-6758-4896-BBE1-25B24356996E}"/>
              </a:ext>
            </a:extLst>
          </p:cNvPr>
          <p:cNvSpPr>
            <a:spLocks noGrp="1"/>
          </p:cNvSpPr>
          <p:nvPr>
            <p:ph type="body" sz="quarter" idx="32" hasCustomPrompt="1"/>
          </p:nvPr>
        </p:nvSpPr>
        <p:spPr>
          <a:xfrm>
            <a:off x="334963" y="4033260"/>
            <a:ext cx="2664288" cy="245145"/>
          </a:xfrm>
        </p:spPr>
        <p:txBody>
          <a:bodyPr/>
          <a:lstStyle>
            <a:lvl1pPr>
              <a:lnSpc>
                <a:spcPct val="100000"/>
              </a:lnSpc>
              <a:spcBef>
                <a:spcPts val="0"/>
              </a:spcBef>
              <a:defRPr sz="1600" b="1">
                <a:latin typeface="Arial" panose="020B0604020202020204" pitchFamily="34" charset="0"/>
                <a:cs typeface="Arial" panose="020B0604020202020204" pitchFamily="34" charset="0"/>
              </a:defRPr>
            </a:lvl1pPr>
            <a:lvl2pPr>
              <a:defRPr sz="1200"/>
            </a:lvl2pPr>
            <a:lvl3pPr>
              <a:defRPr sz="1200"/>
            </a:lvl3pPr>
            <a:lvl4pPr>
              <a:defRPr sz="1200"/>
            </a:lvl4pPr>
            <a:lvl5pPr>
              <a:defRPr sz="1200"/>
            </a:lvl5pPr>
          </a:lstStyle>
          <a:p>
            <a:pPr lvl="0"/>
            <a:r>
              <a:rPr lang="de-DE"/>
              <a:t>Tätigkeitsschwerpunkte</a:t>
            </a:r>
          </a:p>
        </p:txBody>
      </p:sp>
      <p:sp>
        <p:nvSpPr>
          <p:cNvPr id="23" name="Textplatzhalter 5">
            <a:extLst>
              <a:ext uri="{FF2B5EF4-FFF2-40B4-BE49-F238E27FC236}">
                <a16:creationId xmlns:a16="http://schemas.microsoft.com/office/drawing/2014/main" id="{87AFCA03-FDC3-4E20-B273-E8DAFED65D81}"/>
              </a:ext>
            </a:extLst>
          </p:cNvPr>
          <p:cNvSpPr>
            <a:spLocks noGrp="1"/>
          </p:cNvSpPr>
          <p:nvPr>
            <p:ph type="body" sz="quarter" idx="33" hasCustomPrompt="1"/>
          </p:nvPr>
        </p:nvSpPr>
        <p:spPr>
          <a:xfrm>
            <a:off x="6238387" y="4033261"/>
            <a:ext cx="2664288" cy="245145"/>
          </a:xfrm>
        </p:spPr>
        <p:txBody>
          <a:bodyPr/>
          <a:lstStyle>
            <a:lvl1pPr>
              <a:defRPr sz="1600" b="1">
                <a:latin typeface="Arial" panose="020B0604020202020204" pitchFamily="34" charset="0"/>
                <a:cs typeface="Arial" panose="020B0604020202020204" pitchFamily="34" charset="0"/>
              </a:defRPr>
            </a:lvl1pPr>
            <a:lvl2pPr marL="0" indent="0">
              <a:buNone/>
              <a:defRPr sz="1400"/>
            </a:lvl2pPr>
            <a:lvl3pPr>
              <a:defRPr sz="1400"/>
            </a:lvl3pPr>
            <a:lvl4pPr>
              <a:defRPr sz="1400"/>
            </a:lvl4pPr>
            <a:lvl5pPr>
              <a:defRPr sz="1400"/>
            </a:lvl5pPr>
          </a:lstStyle>
          <a:p>
            <a:pPr lvl="0"/>
            <a:r>
              <a:rPr lang="de-DE"/>
              <a:t>Tätigkeitsschwerpunkte</a:t>
            </a:r>
          </a:p>
        </p:txBody>
      </p:sp>
      <p:sp>
        <p:nvSpPr>
          <p:cNvPr id="24" name="Textplatzhalter 5">
            <a:extLst>
              <a:ext uri="{FF2B5EF4-FFF2-40B4-BE49-F238E27FC236}">
                <a16:creationId xmlns:a16="http://schemas.microsoft.com/office/drawing/2014/main" id="{8D7CE38A-DE8D-4985-BAAC-BD31863ABC22}"/>
              </a:ext>
            </a:extLst>
          </p:cNvPr>
          <p:cNvSpPr>
            <a:spLocks noGrp="1"/>
          </p:cNvSpPr>
          <p:nvPr>
            <p:ph type="body" sz="quarter" idx="34" hasCustomPrompt="1"/>
          </p:nvPr>
        </p:nvSpPr>
        <p:spPr>
          <a:xfrm>
            <a:off x="9190675" y="4033260"/>
            <a:ext cx="2664288" cy="245145"/>
          </a:xfrm>
        </p:spPr>
        <p:txBody>
          <a:bodyPr/>
          <a:lstStyle>
            <a:lvl1pPr>
              <a:defRPr sz="1600" b="1">
                <a:latin typeface="Arial" panose="020B0604020202020204" pitchFamily="34" charset="0"/>
                <a:cs typeface="Arial" panose="020B0604020202020204" pitchFamily="34" charset="0"/>
              </a:defRPr>
            </a:lvl1pPr>
            <a:lvl2pPr marL="0" indent="0">
              <a:buNone/>
              <a:defRPr sz="1400"/>
            </a:lvl2pPr>
            <a:lvl3pPr>
              <a:defRPr sz="1400"/>
            </a:lvl3pPr>
            <a:lvl4pPr>
              <a:defRPr sz="1400"/>
            </a:lvl4pPr>
            <a:lvl5pPr>
              <a:defRPr sz="1400"/>
            </a:lvl5pPr>
          </a:lstStyle>
          <a:p>
            <a:pPr lvl="0"/>
            <a:r>
              <a:rPr lang="de-DE"/>
              <a:t>Branchenexpertise</a:t>
            </a:r>
          </a:p>
        </p:txBody>
      </p:sp>
      <p:sp>
        <p:nvSpPr>
          <p:cNvPr id="25" name="Textplatzhalter 10">
            <a:extLst>
              <a:ext uri="{FF2B5EF4-FFF2-40B4-BE49-F238E27FC236}">
                <a16:creationId xmlns:a16="http://schemas.microsoft.com/office/drawing/2014/main" id="{AED37F41-8549-4E6E-9FD4-AC0291A7E851}"/>
              </a:ext>
            </a:extLst>
          </p:cNvPr>
          <p:cNvSpPr>
            <a:spLocks noGrp="1"/>
          </p:cNvSpPr>
          <p:nvPr>
            <p:ph type="body" sz="quarter" idx="35" hasCustomPrompt="1"/>
          </p:nvPr>
        </p:nvSpPr>
        <p:spPr bwMode="gray">
          <a:xfrm>
            <a:off x="334962" y="344904"/>
            <a:ext cx="7920000" cy="144000"/>
          </a:xfrm>
        </p:spPr>
        <p:txBody>
          <a:bodyPr anchor="ctr">
            <a:noAutofit/>
          </a:bodyPr>
          <a:lstStyle>
            <a:lvl1pPr>
              <a:lnSpc>
                <a:spcPct val="100000"/>
              </a:lnSpc>
              <a:spcBef>
                <a:spcPts val="0"/>
              </a:spcBef>
              <a:defRPr lang="de-DE" sz="1400" kern="1200" smtClean="0">
                <a:solidFill>
                  <a:schemeClr val="tx1"/>
                </a:solidFill>
                <a:latin typeface="Arial" panose="020B0604020202020204" pitchFamily="34" charset="0"/>
                <a:ea typeface="+mn-ea"/>
                <a:cs typeface="Arial" panose="020B0604020202020204" pitchFamily="34" charset="0"/>
              </a:defRPr>
            </a:lvl1pPr>
          </a:lstStyle>
          <a:p>
            <a:pPr lvl="0"/>
            <a:r>
              <a:rPr lang="de-DE"/>
              <a:t>Thema der Folie</a:t>
            </a:r>
          </a:p>
        </p:txBody>
      </p:sp>
    </p:spTree>
    <p:extLst>
      <p:ext uri="{BB962C8B-B14F-4D97-AF65-F5344CB8AC3E}">
        <p14:creationId xmlns:p14="http://schemas.microsoft.com/office/powerpoint/2010/main" val="3998025225"/>
      </p:ext>
    </p:extLst>
  </p:cSld>
  <p:clrMapOvr>
    <a:masterClrMapping/>
  </p:clrMapOvr>
  <p:extLst>
    <p:ext uri="{DCECCB84-F9BA-43D5-87BE-67443E8EF086}">
      <p15:sldGuideLst xmlns:p15="http://schemas.microsoft.com/office/powerpoint/2012/main">
        <p15:guide id="1" pos="3931" userDrawn="1">
          <p15:clr>
            <a:srgbClr val="FBAE40"/>
          </p15:clr>
        </p15:guide>
        <p15:guide id="2" pos="374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elfolie, Ausdruck">
    <p:spTree>
      <p:nvGrpSpPr>
        <p:cNvPr id="1" name=""/>
        <p:cNvGrpSpPr/>
        <p:nvPr/>
      </p:nvGrpSpPr>
      <p:grpSpPr>
        <a:xfrm>
          <a:off x="0" y="0"/>
          <a:ext cx="0" cy="0"/>
          <a:chOff x="0" y="0"/>
          <a:chExt cx="0" cy="0"/>
        </a:xfrm>
      </p:grpSpPr>
      <p:sp>
        <p:nvSpPr>
          <p:cNvPr id="2" name="Präsentationstitel">
            <a:extLst>
              <a:ext uri="{FF2B5EF4-FFF2-40B4-BE49-F238E27FC236}">
                <a16:creationId xmlns:a16="http://schemas.microsoft.com/office/drawing/2014/main" id="{C47646A7-DBD4-4ADD-8006-63BB303105B1}"/>
              </a:ext>
            </a:extLst>
          </p:cNvPr>
          <p:cNvSpPr>
            <a:spLocks noGrp="1"/>
          </p:cNvSpPr>
          <p:nvPr>
            <p:ph type="ctrTitle"/>
          </p:nvPr>
        </p:nvSpPr>
        <p:spPr bwMode="gray">
          <a:xfrm>
            <a:off x="334963" y="2872700"/>
            <a:ext cx="6879600" cy="972000"/>
          </a:xfrm>
        </p:spPr>
        <p:txBody>
          <a:bodyPr anchor="b"/>
          <a:lstStyle>
            <a:lvl1pPr algn="l">
              <a:defRPr sz="2800">
                <a:solidFill>
                  <a:schemeClr val="tx1"/>
                </a:solidFill>
              </a:defRPr>
            </a:lvl1pPr>
          </a:lstStyle>
          <a:p>
            <a:r>
              <a:rPr lang="de-DE"/>
              <a:t>Mastertitelformat bearbeiten</a:t>
            </a:r>
          </a:p>
        </p:txBody>
      </p:sp>
      <p:sp>
        <p:nvSpPr>
          <p:cNvPr id="3" name="Untertitel der Präsentation">
            <a:extLst>
              <a:ext uri="{FF2B5EF4-FFF2-40B4-BE49-F238E27FC236}">
                <a16:creationId xmlns:a16="http://schemas.microsoft.com/office/drawing/2014/main" id="{4B5A4C87-B881-40C2-9500-0E4E17381D0A}"/>
              </a:ext>
            </a:extLst>
          </p:cNvPr>
          <p:cNvSpPr>
            <a:spLocks noGrp="1"/>
          </p:cNvSpPr>
          <p:nvPr>
            <p:ph type="subTitle" idx="1"/>
          </p:nvPr>
        </p:nvSpPr>
        <p:spPr bwMode="gray">
          <a:xfrm>
            <a:off x="334963" y="3909500"/>
            <a:ext cx="6879599" cy="360000"/>
          </a:xfrm>
        </p:spPr>
        <p:txBody>
          <a:bodyPr/>
          <a:lstStyle>
            <a:lvl1pPr marL="0" indent="0" algn="l">
              <a:buNone/>
              <a:defRPr sz="1800">
                <a:solidFill>
                  <a:schemeClr val="tx1"/>
                </a:solidFill>
              </a:defRPr>
            </a:lvl1pPr>
            <a:lvl2pPr marL="371494" indent="0" algn="ctr">
              <a:buNone/>
              <a:defRPr sz="1625"/>
            </a:lvl2pPr>
            <a:lvl3pPr marL="742987" indent="0" algn="ctr">
              <a:buNone/>
              <a:defRPr sz="1463"/>
            </a:lvl3pPr>
            <a:lvl4pPr marL="1114481" indent="0" algn="ctr">
              <a:buNone/>
              <a:defRPr sz="1300"/>
            </a:lvl4pPr>
            <a:lvl5pPr marL="1485974" indent="0" algn="ctr">
              <a:buNone/>
              <a:defRPr sz="1300"/>
            </a:lvl5pPr>
            <a:lvl6pPr marL="1857468" indent="0" algn="ctr">
              <a:buNone/>
              <a:defRPr sz="1300"/>
            </a:lvl6pPr>
            <a:lvl7pPr marL="2228962" indent="0" algn="ctr">
              <a:buNone/>
              <a:defRPr sz="1300"/>
            </a:lvl7pPr>
            <a:lvl8pPr marL="2600455" indent="0" algn="ctr">
              <a:buNone/>
              <a:defRPr sz="1300"/>
            </a:lvl8pPr>
            <a:lvl9pPr marL="2971949" indent="0" algn="ctr">
              <a:buNone/>
              <a:defRPr sz="1300"/>
            </a:lvl9pPr>
          </a:lstStyle>
          <a:p>
            <a:r>
              <a:rPr lang="de-DE"/>
              <a:t>Master-Untertitelformat bearbeiten</a:t>
            </a:r>
          </a:p>
        </p:txBody>
      </p:sp>
      <p:sp>
        <p:nvSpPr>
          <p:cNvPr id="10" name="Orts- und Datumsangabe">
            <a:extLst>
              <a:ext uri="{FF2B5EF4-FFF2-40B4-BE49-F238E27FC236}">
                <a16:creationId xmlns:a16="http://schemas.microsoft.com/office/drawing/2014/main" id="{46AB5FF7-C7C8-434D-BBF7-7C6E12638214}"/>
              </a:ext>
            </a:extLst>
          </p:cNvPr>
          <p:cNvSpPr>
            <a:spLocks noGrp="1"/>
          </p:cNvSpPr>
          <p:nvPr>
            <p:ph type="body" sz="quarter" idx="13" hasCustomPrompt="1"/>
          </p:nvPr>
        </p:nvSpPr>
        <p:spPr bwMode="gray">
          <a:xfrm>
            <a:off x="334963" y="4335833"/>
            <a:ext cx="6879599" cy="234551"/>
          </a:xfrm>
        </p:spPr>
        <p:txBody>
          <a:bodyPr anchor="ctr" anchorCtr="0">
            <a:noAutofit/>
          </a:bodyPr>
          <a:lstStyle>
            <a:lvl1pPr>
              <a:defRPr sz="1400">
                <a:solidFill>
                  <a:schemeClr val="tx1"/>
                </a:solidFill>
              </a:defRPr>
            </a:lvl1pPr>
          </a:lstStyle>
          <a:p>
            <a:pPr lvl="0"/>
            <a:r>
              <a:rPr lang="de-DE"/>
              <a:t>Ort, Datum</a:t>
            </a:r>
          </a:p>
        </p:txBody>
      </p:sp>
      <p:grpSp>
        <p:nvGrpSpPr>
          <p:cNvPr id="4" name="Druckmarken">
            <a:extLst>
              <a:ext uri="{FF2B5EF4-FFF2-40B4-BE49-F238E27FC236}">
                <a16:creationId xmlns:a16="http://schemas.microsoft.com/office/drawing/2014/main" id="{CB34D177-B321-47F4-65E4-6D2A0D23D9C9}"/>
              </a:ext>
            </a:extLst>
          </p:cNvPr>
          <p:cNvGrpSpPr/>
          <p:nvPr/>
        </p:nvGrpSpPr>
        <p:grpSpPr>
          <a:xfrm>
            <a:off x="-315920" y="-219074"/>
            <a:ext cx="12765231" cy="7352325"/>
            <a:chOff x="-315920" y="-219074"/>
            <a:chExt cx="12765231" cy="7352325"/>
          </a:xfrm>
        </p:grpSpPr>
        <p:cxnSp>
          <p:nvCxnSpPr>
            <p:cNvPr id="5" name="Gerader Verbinder 4">
              <a:extLst>
                <a:ext uri="{FF2B5EF4-FFF2-40B4-BE49-F238E27FC236}">
                  <a16:creationId xmlns:a16="http://schemas.microsoft.com/office/drawing/2014/main" id="{58DAAD0D-4690-F869-E44B-894837B96486}"/>
                </a:ext>
              </a:extLst>
            </p:cNvPr>
            <p:cNvCxnSpPr/>
            <p:nvPr/>
          </p:nvCxnSpPr>
          <p:spPr bwMode="gray">
            <a:xfrm>
              <a:off x="334962"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Gerader Verbinder 5">
              <a:extLst>
                <a:ext uri="{FF2B5EF4-FFF2-40B4-BE49-F238E27FC236}">
                  <a16:creationId xmlns:a16="http://schemas.microsoft.com/office/drawing/2014/main" id="{18D5E8F7-3CCB-60FE-81B9-ACE8B256CC0C}"/>
                </a:ext>
              </a:extLst>
            </p:cNvPr>
            <p:cNvCxnSpPr/>
            <p:nvPr/>
          </p:nvCxnSpPr>
          <p:spPr bwMode="gray">
            <a:xfrm>
              <a:off x="11857034"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Gerader Verbinder 6">
              <a:extLst>
                <a:ext uri="{FF2B5EF4-FFF2-40B4-BE49-F238E27FC236}">
                  <a16:creationId xmlns:a16="http://schemas.microsoft.com/office/drawing/2014/main" id="{C3B85643-834E-05E2-97D3-11C048C04861}"/>
                </a:ext>
              </a:extLst>
            </p:cNvPr>
            <p:cNvCxnSpPr/>
            <p:nvPr/>
          </p:nvCxnSpPr>
          <p:spPr bwMode="gray">
            <a:xfrm>
              <a:off x="334962"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Gerader Verbinder 7">
              <a:extLst>
                <a:ext uri="{FF2B5EF4-FFF2-40B4-BE49-F238E27FC236}">
                  <a16:creationId xmlns:a16="http://schemas.microsoft.com/office/drawing/2014/main" id="{E20BA9CC-49C5-BC59-85E0-CA97048CC711}"/>
                </a:ext>
              </a:extLst>
            </p:cNvPr>
            <p:cNvCxnSpPr/>
            <p:nvPr/>
          </p:nvCxnSpPr>
          <p:spPr bwMode="gray">
            <a:xfrm>
              <a:off x="11857034"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Gerader Verbinder 8">
              <a:extLst>
                <a:ext uri="{FF2B5EF4-FFF2-40B4-BE49-F238E27FC236}">
                  <a16:creationId xmlns:a16="http://schemas.microsoft.com/office/drawing/2014/main" id="{A4CF8F70-8364-47E9-4EFE-4CDADD7F6C5E}"/>
                </a:ext>
              </a:extLst>
            </p:cNvPr>
            <p:cNvCxnSpPr>
              <a:cxnSpLocks/>
            </p:cNvCxnSpPr>
            <p:nvPr/>
          </p:nvCxnSpPr>
          <p:spPr bwMode="gray">
            <a:xfrm rot="5400000">
              <a:off x="12338542"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C1009A56-0F05-A2F7-C613-BE1BF075CD12}"/>
                </a:ext>
              </a:extLst>
            </p:cNvPr>
            <p:cNvCxnSpPr>
              <a:cxnSpLocks/>
            </p:cNvCxnSpPr>
            <p:nvPr/>
          </p:nvCxnSpPr>
          <p:spPr bwMode="gray">
            <a:xfrm rot="5400000">
              <a:off x="12338542"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29E3F31A-E5AA-DD12-D4F0-1C584485775D}"/>
                </a:ext>
              </a:extLst>
            </p:cNvPr>
            <p:cNvCxnSpPr>
              <a:cxnSpLocks/>
            </p:cNvCxnSpPr>
            <p:nvPr/>
          </p:nvCxnSpPr>
          <p:spPr bwMode="gray">
            <a:xfrm rot="5400000">
              <a:off x="12338542"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17234F4A-4C58-E079-CF61-2DD63C6B121F}"/>
                </a:ext>
              </a:extLst>
            </p:cNvPr>
            <p:cNvCxnSpPr>
              <a:cxnSpLocks/>
            </p:cNvCxnSpPr>
            <p:nvPr/>
          </p:nvCxnSpPr>
          <p:spPr bwMode="gray">
            <a:xfrm rot="5400000">
              <a:off x="12338542"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70E44BFB-B2A4-98F9-8E98-1ED65FBB15A9}"/>
                </a:ext>
              </a:extLst>
            </p:cNvPr>
            <p:cNvCxnSpPr>
              <a:cxnSpLocks/>
            </p:cNvCxnSpPr>
            <p:nvPr/>
          </p:nvCxnSpPr>
          <p:spPr bwMode="gray">
            <a:xfrm rot="5400000">
              <a:off x="-205151"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428BDCDB-126E-6C77-F2B5-ECD02B5FC762}"/>
                </a:ext>
              </a:extLst>
            </p:cNvPr>
            <p:cNvCxnSpPr>
              <a:cxnSpLocks/>
            </p:cNvCxnSpPr>
            <p:nvPr/>
          </p:nvCxnSpPr>
          <p:spPr bwMode="gray">
            <a:xfrm rot="5400000">
              <a:off x="-205151"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D53292FD-DC1F-56D6-81B3-7DA7A24393C5}"/>
                </a:ext>
              </a:extLst>
            </p:cNvPr>
            <p:cNvCxnSpPr>
              <a:cxnSpLocks/>
            </p:cNvCxnSpPr>
            <p:nvPr/>
          </p:nvCxnSpPr>
          <p:spPr bwMode="gray">
            <a:xfrm rot="5400000">
              <a:off x="-205151"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B470C11B-9718-C747-9736-9BF13A5D09EF}"/>
                </a:ext>
              </a:extLst>
            </p:cNvPr>
            <p:cNvCxnSpPr>
              <a:cxnSpLocks/>
            </p:cNvCxnSpPr>
            <p:nvPr/>
          </p:nvCxnSpPr>
          <p:spPr bwMode="gray">
            <a:xfrm rot="5400000">
              <a:off x="-205151"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767677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Ansprechpartn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518EBC-09E0-4F1C-8C34-EC4CE33DC11B}"/>
              </a:ext>
            </a:extLst>
          </p:cNvPr>
          <p:cNvSpPr>
            <a:spLocks noGrp="1"/>
          </p:cNvSpPr>
          <p:nvPr>
            <p:ph type="title" hasCustomPrompt="1"/>
          </p:nvPr>
        </p:nvSpPr>
        <p:spPr bwMode="gray"/>
        <p:txBody>
          <a:bodyPr/>
          <a:lstStyle>
            <a:lvl1pPr>
              <a:defRPr/>
            </a:lvl1pPr>
          </a:lstStyle>
          <a:p>
            <a:r>
              <a:rPr lang="de-DE"/>
              <a:t>Ihre Ansprechpartner</a:t>
            </a:r>
          </a:p>
        </p:txBody>
      </p:sp>
      <p:sp>
        <p:nvSpPr>
          <p:cNvPr id="12" name="Bildplatzhalter 11">
            <a:extLst>
              <a:ext uri="{FF2B5EF4-FFF2-40B4-BE49-F238E27FC236}">
                <a16:creationId xmlns:a16="http://schemas.microsoft.com/office/drawing/2014/main" id="{FD3D5CC2-24CE-47D6-BFB7-F37930276FA9}"/>
              </a:ext>
            </a:extLst>
          </p:cNvPr>
          <p:cNvSpPr>
            <a:spLocks noGrp="1" noChangeAspect="1"/>
          </p:cNvSpPr>
          <p:nvPr>
            <p:ph type="pic" sz="quarter" idx="13"/>
          </p:nvPr>
        </p:nvSpPr>
        <p:spPr bwMode="gray">
          <a:xfrm>
            <a:off x="1541444" y="1493312"/>
            <a:ext cx="1224000" cy="1224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200"/>
            </a:lvl1pPr>
          </a:lstStyle>
          <a:p>
            <a:r>
              <a:rPr lang="de-DE"/>
              <a:t>Bild durch Klicken auf Symbol hinzufügen</a:t>
            </a:r>
          </a:p>
        </p:txBody>
      </p:sp>
      <p:sp>
        <p:nvSpPr>
          <p:cNvPr id="5" name="Foliennummernplatzhalter 4">
            <a:extLst>
              <a:ext uri="{FF2B5EF4-FFF2-40B4-BE49-F238E27FC236}">
                <a16:creationId xmlns:a16="http://schemas.microsoft.com/office/drawing/2014/main" id="{A1A5BF9A-1748-483C-A11F-F2B71DFF146A}"/>
              </a:ext>
            </a:extLst>
          </p:cNvPr>
          <p:cNvSpPr>
            <a:spLocks noGrp="1"/>
          </p:cNvSpPr>
          <p:nvPr>
            <p:ph type="sldNum" sz="quarter" idx="17"/>
          </p:nvPr>
        </p:nvSpPr>
        <p:spPr bwMode="gray"/>
        <p:txBody>
          <a:bodyPr/>
          <a:lstStyle/>
          <a:p>
            <a:r>
              <a:rPr lang="de-DE"/>
              <a:t>RSM Ebner Stolz | </a:t>
            </a:r>
            <a:fld id="{3EB8E712-AC45-4B59-B554-2A5176B5D356}" type="slidenum">
              <a:rPr lang="de-DE" smtClean="0"/>
              <a:pPr/>
              <a:t>‹Nr.›</a:t>
            </a:fld>
            <a:endParaRPr lang="de-DE"/>
          </a:p>
        </p:txBody>
      </p:sp>
      <p:sp>
        <p:nvSpPr>
          <p:cNvPr id="7" name="Bildplatzhalter 11">
            <a:extLst>
              <a:ext uri="{FF2B5EF4-FFF2-40B4-BE49-F238E27FC236}">
                <a16:creationId xmlns:a16="http://schemas.microsoft.com/office/drawing/2014/main" id="{4C3C6E2F-6E87-4700-B137-7B6C8F961852}"/>
              </a:ext>
            </a:extLst>
          </p:cNvPr>
          <p:cNvSpPr>
            <a:spLocks noGrp="1" noChangeAspect="1"/>
          </p:cNvSpPr>
          <p:nvPr>
            <p:ph type="pic" sz="quarter" idx="18"/>
          </p:nvPr>
        </p:nvSpPr>
        <p:spPr bwMode="gray">
          <a:xfrm>
            <a:off x="9420693" y="1493312"/>
            <a:ext cx="1224000" cy="1224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200"/>
            </a:lvl1pPr>
          </a:lstStyle>
          <a:p>
            <a:r>
              <a:rPr lang="de-DE"/>
              <a:t>Bild durch Klicken auf Symbol hinzufügen</a:t>
            </a:r>
          </a:p>
        </p:txBody>
      </p:sp>
      <p:sp>
        <p:nvSpPr>
          <p:cNvPr id="9" name="Bildplatzhalter 11">
            <a:extLst>
              <a:ext uri="{FF2B5EF4-FFF2-40B4-BE49-F238E27FC236}">
                <a16:creationId xmlns:a16="http://schemas.microsoft.com/office/drawing/2014/main" id="{55DAD102-EDCA-45D1-AA0E-8F6385A7BC66}"/>
              </a:ext>
            </a:extLst>
          </p:cNvPr>
          <p:cNvSpPr>
            <a:spLocks noGrp="1" noChangeAspect="1"/>
          </p:cNvSpPr>
          <p:nvPr>
            <p:ph type="pic" sz="quarter" idx="19"/>
          </p:nvPr>
        </p:nvSpPr>
        <p:spPr bwMode="gray">
          <a:xfrm>
            <a:off x="5484001" y="1493312"/>
            <a:ext cx="1224000" cy="1224000"/>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200"/>
            </a:lvl1pPr>
          </a:lstStyle>
          <a:p>
            <a:r>
              <a:rPr lang="de-DE"/>
              <a:t>Bild durch Klicken auf Symbol hinzufügen</a:t>
            </a:r>
          </a:p>
        </p:txBody>
      </p:sp>
      <p:sp>
        <p:nvSpPr>
          <p:cNvPr id="10" name="Textplatzhalter 5">
            <a:extLst>
              <a:ext uri="{FF2B5EF4-FFF2-40B4-BE49-F238E27FC236}">
                <a16:creationId xmlns:a16="http://schemas.microsoft.com/office/drawing/2014/main" id="{7E2C6DB0-9200-4838-8D03-E06F505593D6}"/>
              </a:ext>
            </a:extLst>
          </p:cNvPr>
          <p:cNvSpPr>
            <a:spLocks noGrp="1"/>
          </p:cNvSpPr>
          <p:nvPr>
            <p:ph type="body" sz="quarter" idx="20" hasCustomPrompt="1"/>
          </p:nvPr>
        </p:nvSpPr>
        <p:spPr>
          <a:xfrm>
            <a:off x="334963" y="3033553"/>
            <a:ext cx="3648692" cy="257398"/>
          </a:xfrm>
        </p:spPr>
        <p:txBody>
          <a:bodyPr anchor="b"/>
          <a:lstStyle>
            <a:lvl1pPr>
              <a:lnSpc>
                <a:spcPct val="100000"/>
              </a:lnSpc>
              <a:spcBef>
                <a:spcPts val="0"/>
              </a:spcBef>
              <a:defRPr b="1">
                <a:latin typeface="Arial" panose="020B0604020202020204" pitchFamily="34" charset="0"/>
                <a:cs typeface="Arial" panose="020B0604020202020204" pitchFamily="34" charset="0"/>
              </a:defRPr>
            </a:lvl1pPr>
          </a:lstStyle>
          <a:p>
            <a:pPr lvl="0"/>
            <a:r>
              <a:rPr lang="de-DE"/>
              <a:t>Name</a:t>
            </a:r>
          </a:p>
        </p:txBody>
      </p:sp>
      <p:sp>
        <p:nvSpPr>
          <p:cNvPr id="11" name="Textplatzhalter 5">
            <a:extLst>
              <a:ext uri="{FF2B5EF4-FFF2-40B4-BE49-F238E27FC236}">
                <a16:creationId xmlns:a16="http://schemas.microsoft.com/office/drawing/2014/main" id="{02CAAFB5-D52A-4300-ACB4-BE00C5460971}"/>
              </a:ext>
            </a:extLst>
          </p:cNvPr>
          <p:cNvSpPr>
            <a:spLocks noGrp="1"/>
          </p:cNvSpPr>
          <p:nvPr>
            <p:ph type="body" sz="quarter" idx="21" hasCustomPrompt="1"/>
          </p:nvPr>
        </p:nvSpPr>
        <p:spPr>
          <a:xfrm>
            <a:off x="334963" y="3503153"/>
            <a:ext cx="3648692" cy="1146941"/>
          </a:xfrm>
        </p:spPr>
        <p:txBody>
          <a:bodyPr anchor="t"/>
          <a:lstStyle>
            <a:lvl1pPr defTabSz="504000">
              <a:lnSpc>
                <a:spcPct val="90000"/>
              </a:lnSpc>
              <a:spcBef>
                <a:spcPts val="300"/>
              </a:spcBef>
              <a:defRPr sz="1400">
                <a:latin typeface="Arial" panose="020B0604020202020204" pitchFamily="34" charset="0"/>
                <a:cs typeface="Arial" panose="020B0604020202020204" pitchFamily="34" charset="0"/>
              </a:defRPr>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Berufstitel</a:t>
            </a:r>
          </a:p>
        </p:txBody>
      </p:sp>
      <p:sp>
        <p:nvSpPr>
          <p:cNvPr id="18" name="Textplatzhalter 5">
            <a:extLst>
              <a:ext uri="{FF2B5EF4-FFF2-40B4-BE49-F238E27FC236}">
                <a16:creationId xmlns:a16="http://schemas.microsoft.com/office/drawing/2014/main" id="{5F6E020A-8247-47D6-A5E8-4CDE722C38F8}"/>
              </a:ext>
            </a:extLst>
          </p:cNvPr>
          <p:cNvSpPr>
            <a:spLocks noGrp="1"/>
          </p:cNvSpPr>
          <p:nvPr>
            <p:ph type="body" sz="quarter" idx="22" hasCustomPrompt="1"/>
          </p:nvPr>
        </p:nvSpPr>
        <p:spPr>
          <a:xfrm>
            <a:off x="4271655" y="3033553"/>
            <a:ext cx="3648692" cy="257398"/>
          </a:xfrm>
        </p:spPr>
        <p:txBody>
          <a:bodyPr anchor="b"/>
          <a:lstStyle>
            <a:lvl1pPr>
              <a:lnSpc>
                <a:spcPct val="100000"/>
              </a:lnSpc>
              <a:spcBef>
                <a:spcPts val="0"/>
              </a:spcBef>
              <a:defRPr b="1">
                <a:latin typeface="Arial" panose="020B0604020202020204" pitchFamily="34" charset="0"/>
                <a:cs typeface="Arial" panose="020B0604020202020204" pitchFamily="34" charset="0"/>
              </a:defRPr>
            </a:lvl1pPr>
          </a:lstStyle>
          <a:p>
            <a:pPr lvl="0"/>
            <a:r>
              <a:rPr lang="de-DE"/>
              <a:t>Name</a:t>
            </a:r>
          </a:p>
        </p:txBody>
      </p:sp>
      <p:sp>
        <p:nvSpPr>
          <p:cNvPr id="19" name="Textplatzhalter 5">
            <a:extLst>
              <a:ext uri="{FF2B5EF4-FFF2-40B4-BE49-F238E27FC236}">
                <a16:creationId xmlns:a16="http://schemas.microsoft.com/office/drawing/2014/main" id="{18A873DC-4875-4B93-80FF-C0F159DA5D77}"/>
              </a:ext>
            </a:extLst>
          </p:cNvPr>
          <p:cNvSpPr>
            <a:spLocks noGrp="1"/>
          </p:cNvSpPr>
          <p:nvPr>
            <p:ph type="body" sz="quarter" idx="23" hasCustomPrompt="1"/>
          </p:nvPr>
        </p:nvSpPr>
        <p:spPr>
          <a:xfrm>
            <a:off x="4271655" y="3503153"/>
            <a:ext cx="3648692" cy="1146941"/>
          </a:xfrm>
        </p:spPr>
        <p:txBody>
          <a:bodyPr anchor="t"/>
          <a:lstStyle>
            <a:lvl1pPr defTabSz="504000">
              <a:lnSpc>
                <a:spcPct val="90000"/>
              </a:lnSpc>
              <a:spcBef>
                <a:spcPts val="300"/>
              </a:spcBef>
              <a:defRPr sz="1400">
                <a:latin typeface="Arial" panose="020B0604020202020204" pitchFamily="34" charset="0"/>
                <a:cs typeface="Arial" panose="020B0604020202020204" pitchFamily="34" charset="0"/>
              </a:defRPr>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Berufstitel</a:t>
            </a:r>
          </a:p>
        </p:txBody>
      </p:sp>
      <p:sp>
        <p:nvSpPr>
          <p:cNvPr id="20" name="Textplatzhalter 5">
            <a:extLst>
              <a:ext uri="{FF2B5EF4-FFF2-40B4-BE49-F238E27FC236}">
                <a16:creationId xmlns:a16="http://schemas.microsoft.com/office/drawing/2014/main" id="{5377095B-FDF0-4391-89DE-ED8E32931F16}"/>
              </a:ext>
            </a:extLst>
          </p:cNvPr>
          <p:cNvSpPr>
            <a:spLocks noGrp="1"/>
          </p:cNvSpPr>
          <p:nvPr>
            <p:ph type="body" sz="quarter" idx="24" hasCustomPrompt="1"/>
          </p:nvPr>
        </p:nvSpPr>
        <p:spPr>
          <a:xfrm>
            <a:off x="8208347" y="3033553"/>
            <a:ext cx="3648692" cy="257398"/>
          </a:xfrm>
        </p:spPr>
        <p:txBody>
          <a:bodyPr anchor="b"/>
          <a:lstStyle>
            <a:lvl1pPr>
              <a:lnSpc>
                <a:spcPct val="100000"/>
              </a:lnSpc>
              <a:spcBef>
                <a:spcPts val="0"/>
              </a:spcBef>
              <a:defRPr b="1">
                <a:latin typeface="Arial" panose="020B0604020202020204" pitchFamily="34" charset="0"/>
                <a:cs typeface="Arial" panose="020B0604020202020204" pitchFamily="34" charset="0"/>
              </a:defRPr>
            </a:lvl1pPr>
          </a:lstStyle>
          <a:p>
            <a:pPr lvl="0"/>
            <a:r>
              <a:rPr lang="de-DE"/>
              <a:t>Name</a:t>
            </a:r>
          </a:p>
        </p:txBody>
      </p:sp>
      <p:sp>
        <p:nvSpPr>
          <p:cNvPr id="21" name="Textplatzhalter 5">
            <a:extLst>
              <a:ext uri="{FF2B5EF4-FFF2-40B4-BE49-F238E27FC236}">
                <a16:creationId xmlns:a16="http://schemas.microsoft.com/office/drawing/2014/main" id="{CD9D07CD-A439-4FA4-9844-B1A47ECE1B63}"/>
              </a:ext>
            </a:extLst>
          </p:cNvPr>
          <p:cNvSpPr>
            <a:spLocks noGrp="1"/>
          </p:cNvSpPr>
          <p:nvPr>
            <p:ph type="body" sz="quarter" idx="25" hasCustomPrompt="1"/>
          </p:nvPr>
        </p:nvSpPr>
        <p:spPr>
          <a:xfrm>
            <a:off x="8208347" y="3503153"/>
            <a:ext cx="3648692" cy="1146941"/>
          </a:xfrm>
        </p:spPr>
        <p:txBody>
          <a:bodyPr anchor="t"/>
          <a:lstStyle>
            <a:lvl1pPr defTabSz="504000">
              <a:lnSpc>
                <a:spcPct val="90000"/>
              </a:lnSpc>
              <a:spcBef>
                <a:spcPts val="300"/>
              </a:spcBef>
              <a:defRPr sz="1400">
                <a:latin typeface="Arial" panose="020B0604020202020204" pitchFamily="34" charset="0"/>
                <a:cs typeface="Arial" panose="020B0604020202020204" pitchFamily="34" charset="0"/>
              </a:defRPr>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Berufstitel</a:t>
            </a:r>
          </a:p>
        </p:txBody>
      </p:sp>
      <p:sp>
        <p:nvSpPr>
          <p:cNvPr id="15" name="Textplatzhalter 10">
            <a:extLst>
              <a:ext uri="{FF2B5EF4-FFF2-40B4-BE49-F238E27FC236}">
                <a16:creationId xmlns:a16="http://schemas.microsoft.com/office/drawing/2014/main" id="{E5E28677-F877-44EC-9215-DF3C23ECAB27}"/>
              </a:ext>
            </a:extLst>
          </p:cNvPr>
          <p:cNvSpPr>
            <a:spLocks noGrp="1"/>
          </p:cNvSpPr>
          <p:nvPr>
            <p:ph type="body" sz="quarter" idx="26" hasCustomPrompt="1"/>
          </p:nvPr>
        </p:nvSpPr>
        <p:spPr bwMode="gray">
          <a:xfrm>
            <a:off x="334962" y="344904"/>
            <a:ext cx="7920000" cy="144000"/>
          </a:xfrm>
        </p:spPr>
        <p:txBody>
          <a:bodyPr anchor="ctr">
            <a:noAutofit/>
          </a:bodyPr>
          <a:lstStyle>
            <a:lvl1pPr>
              <a:lnSpc>
                <a:spcPct val="100000"/>
              </a:lnSpc>
              <a:spcBef>
                <a:spcPts val="0"/>
              </a:spcBef>
              <a:defRPr lang="de-DE" sz="1400" kern="1200" smtClean="0">
                <a:solidFill>
                  <a:schemeClr val="tx1"/>
                </a:solidFill>
                <a:latin typeface="Arial" panose="020B0604020202020204" pitchFamily="34" charset="0"/>
                <a:ea typeface="+mn-ea"/>
                <a:cs typeface="Arial" panose="020B0604020202020204" pitchFamily="34" charset="0"/>
              </a:defRPr>
            </a:lvl1pPr>
          </a:lstStyle>
          <a:p>
            <a:pPr lvl="0"/>
            <a:r>
              <a:rPr lang="de-DE"/>
              <a:t>Thema der Folie</a:t>
            </a:r>
          </a:p>
        </p:txBody>
      </p:sp>
    </p:spTree>
    <p:extLst>
      <p:ext uri="{BB962C8B-B14F-4D97-AF65-F5344CB8AC3E}">
        <p14:creationId xmlns:p14="http://schemas.microsoft.com/office/powerpoint/2010/main" val="1701253021"/>
      </p:ext>
    </p:extLst>
  </p:cSld>
  <p:clrMapOvr>
    <a:masterClrMapping/>
  </p:clrMapOvr>
  <p:extLst>
    <p:ext uri="{DCECCB84-F9BA-43D5-87BE-67443E8EF086}">
      <p15:sldGuideLst xmlns:p15="http://schemas.microsoft.com/office/powerpoint/2012/main">
        <p15:guide id="1" pos="2502" userDrawn="1">
          <p15:clr>
            <a:srgbClr val="FBAE40"/>
          </p15:clr>
        </p15:guide>
        <p15:guide id="2" pos="2683" userDrawn="1">
          <p15:clr>
            <a:srgbClr val="FBAE40"/>
          </p15:clr>
        </p15:guide>
        <p15:guide id="3" pos="4997" userDrawn="1">
          <p15:clr>
            <a:srgbClr val="FBAE40"/>
          </p15:clr>
        </p15:guide>
        <p15:guide id="5" pos="5178"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Abschnitts-">
    <p:spTree>
      <p:nvGrpSpPr>
        <p:cNvPr id="1" name=""/>
        <p:cNvGrpSpPr/>
        <p:nvPr/>
      </p:nvGrpSpPr>
      <p:grpSpPr>
        <a:xfrm>
          <a:off x="0" y="0"/>
          <a:ext cx="0" cy="0"/>
          <a:chOff x="0" y="0"/>
          <a:chExt cx="0" cy="0"/>
        </a:xfrm>
      </p:grpSpPr>
      <p:grpSp>
        <p:nvGrpSpPr>
          <p:cNvPr id="3" name="Gruppieren 2">
            <a:extLst>
              <a:ext uri="{FF2B5EF4-FFF2-40B4-BE49-F238E27FC236}">
                <a16:creationId xmlns:a16="http://schemas.microsoft.com/office/drawing/2014/main" id="{E0D3A63C-D3AA-4809-918E-ADB1B6CB6409}"/>
              </a:ext>
            </a:extLst>
          </p:cNvPr>
          <p:cNvGrpSpPr/>
          <p:nvPr/>
        </p:nvGrpSpPr>
        <p:grpSpPr>
          <a:xfrm>
            <a:off x="-256686" y="-219075"/>
            <a:ext cx="12667305" cy="7352325"/>
            <a:chOff x="-256686" y="-219075"/>
            <a:chExt cx="12667305" cy="7352325"/>
          </a:xfrm>
        </p:grpSpPr>
        <p:cxnSp>
          <p:nvCxnSpPr>
            <p:cNvPr id="4" name="Gerader Verbinder 3">
              <a:extLst>
                <a:ext uri="{FF2B5EF4-FFF2-40B4-BE49-F238E27FC236}">
                  <a16:creationId xmlns:a16="http://schemas.microsoft.com/office/drawing/2014/main" id="{96FB6C0A-9BDF-4665-9458-5B2F54F0572C}"/>
                </a:ext>
              </a:extLst>
            </p:cNvPr>
            <p:cNvCxnSpPr/>
            <p:nvPr/>
          </p:nvCxnSpPr>
          <p:spPr>
            <a:xfrm>
              <a:off x="344487"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 name="Gerader Verbinder 4">
              <a:extLst>
                <a:ext uri="{FF2B5EF4-FFF2-40B4-BE49-F238E27FC236}">
                  <a16:creationId xmlns:a16="http://schemas.microsoft.com/office/drawing/2014/main" id="{F2983F05-3BC2-4A94-8CA6-D3D8E93C2F5E}"/>
                </a:ext>
              </a:extLst>
            </p:cNvPr>
            <p:cNvCxnSpPr/>
            <p:nvPr/>
          </p:nvCxnSpPr>
          <p:spPr>
            <a:xfrm>
              <a:off x="344487"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 name="Gerader Verbinder 5">
              <a:extLst>
                <a:ext uri="{FF2B5EF4-FFF2-40B4-BE49-F238E27FC236}">
                  <a16:creationId xmlns:a16="http://schemas.microsoft.com/office/drawing/2014/main" id="{66F7D85A-5613-4D2B-9BD6-80283A537582}"/>
                </a:ext>
              </a:extLst>
            </p:cNvPr>
            <p:cNvCxnSpPr/>
            <p:nvPr/>
          </p:nvCxnSpPr>
          <p:spPr>
            <a:xfrm>
              <a:off x="11857069"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 name="Gerader Verbinder 6">
              <a:extLst>
                <a:ext uri="{FF2B5EF4-FFF2-40B4-BE49-F238E27FC236}">
                  <a16:creationId xmlns:a16="http://schemas.microsoft.com/office/drawing/2014/main" id="{2D24AAC3-9838-4D15-AFCA-B473B59CBC4F}"/>
                </a:ext>
              </a:extLst>
            </p:cNvPr>
            <p:cNvCxnSpPr/>
            <p:nvPr/>
          </p:nvCxnSpPr>
          <p:spPr>
            <a:xfrm>
              <a:off x="11857069"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 name="Gerader Verbinder 7">
              <a:extLst>
                <a:ext uri="{FF2B5EF4-FFF2-40B4-BE49-F238E27FC236}">
                  <a16:creationId xmlns:a16="http://schemas.microsoft.com/office/drawing/2014/main" id="{82B66CEB-01CD-4580-BFBA-80D1815620F6}"/>
                </a:ext>
              </a:extLst>
            </p:cNvPr>
            <p:cNvCxnSpPr>
              <a:cxnSpLocks/>
            </p:cNvCxnSpPr>
            <p:nvPr/>
          </p:nvCxnSpPr>
          <p:spPr>
            <a:xfrm rot="5400000">
              <a:off x="12320619" y="531812"/>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Gerader Verbinder 8">
              <a:extLst>
                <a:ext uri="{FF2B5EF4-FFF2-40B4-BE49-F238E27FC236}">
                  <a16:creationId xmlns:a16="http://schemas.microsoft.com/office/drawing/2014/main" id="{3C0DF92E-BBAC-4DEA-AB8F-87A78CEA9A4E}"/>
                </a:ext>
              </a:extLst>
            </p:cNvPr>
            <p:cNvCxnSpPr>
              <a:cxnSpLocks/>
            </p:cNvCxnSpPr>
            <p:nvPr/>
          </p:nvCxnSpPr>
          <p:spPr>
            <a:xfrm rot="5400000">
              <a:off x="12320619" y="13228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1E3BEB75-EC69-4DE8-A993-490C79BEBF12}"/>
                </a:ext>
              </a:extLst>
            </p:cNvPr>
            <p:cNvCxnSpPr>
              <a:cxnSpLocks/>
            </p:cNvCxnSpPr>
            <p:nvPr/>
          </p:nvCxnSpPr>
          <p:spPr>
            <a:xfrm rot="5400000">
              <a:off x="12320619" y="6218453"/>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9ADF76F4-B3EC-4154-A22F-473CD1CB0757}"/>
                </a:ext>
              </a:extLst>
            </p:cNvPr>
            <p:cNvCxnSpPr>
              <a:cxnSpLocks/>
            </p:cNvCxnSpPr>
            <p:nvPr/>
          </p:nvCxnSpPr>
          <p:spPr>
            <a:xfrm rot="5400000">
              <a:off x="12320619" y="6616664"/>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2B66C4D6-20DA-4E8D-88A0-C92EBFCE6DB5}"/>
                </a:ext>
              </a:extLst>
            </p:cNvPr>
            <p:cNvCxnSpPr>
              <a:cxnSpLocks/>
            </p:cNvCxnSpPr>
            <p:nvPr/>
          </p:nvCxnSpPr>
          <p:spPr>
            <a:xfrm rot="5400000">
              <a:off x="-166686" y="531812"/>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C61936B6-1EDC-4E10-82A9-9F1501DBAE3A}"/>
                </a:ext>
              </a:extLst>
            </p:cNvPr>
            <p:cNvCxnSpPr>
              <a:cxnSpLocks/>
            </p:cNvCxnSpPr>
            <p:nvPr/>
          </p:nvCxnSpPr>
          <p:spPr>
            <a:xfrm rot="5400000">
              <a:off x="-166686" y="13228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B485116F-9389-4ED3-9A92-A1FA407775F5}"/>
                </a:ext>
              </a:extLst>
            </p:cNvPr>
            <p:cNvCxnSpPr>
              <a:cxnSpLocks/>
            </p:cNvCxnSpPr>
            <p:nvPr/>
          </p:nvCxnSpPr>
          <p:spPr>
            <a:xfrm rot="5400000">
              <a:off x="-166686" y="6218453"/>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B2A79BBA-39D7-4FDE-B35C-CC179AB24027}"/>
                </a:ext>
              </a:extLst>
            </p:cNvPr>
            <p:cNvCxnSpPr>
              <a:cxnSpLocks/>
            </p:cNvCxnSpPr>
            <p:nvPr/>
          </p:nvCxnSpPr>
          <p:spPr>
            <a:xfrm rot="5400000">
              <a:off x="-166686" y="6616664"/>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18" name="Textplatzhalter 17">
            <a:extLst>
              <a:ext uri="{FF2B5EF4-FFF2-40B4-BE49-F238E27FC236}">
                <a16:creationId xmlns:a16="http://schemas.microsoft.com/office/drawing/2014/main" id="{5B0BA894-A75F-4016-89E3-9B49AB5F1CC2}"/>
              </a:ext>
            </a:extLst>
          </p:cNvPr>
          <p:cNvSpPr>
            <a:spLocks noGrp="1"/>
          </p:cNvSpPr>
          <p:nvPr>
            <p:ph type="body" sz="quarter" idx="10" hasCustomPrompt="1"/>
          </p:nvPr>
        </p:nvSpPr>
        <p:spPr>
          <a:xfrm>
            <a:off x="-1" y="-1"/>
            <a:ext cx="12191991" cy="6857999"/>
          </a:xfrm>
          <a:solidFill>
            <a:schemeClr val="tx2"/>
          </a:solidFill>
        </p:spPr>
        <p:txBody>
          <a:bodyPr vert="horz" lIns="288000" tIns="288000" rIns="288000" bIns="2160000" rtlCol="0" anchor="b" anchorCtr="0">
            <a:noAutofit/>
          </a:bodyPr>
          <a:lstStyle>
            <a:lvl1pPr>
              <a:defRPr lang="de-DE" sz="3000" cap="all" baseline="0" dirty="0" smtClean="0">
                <a:solidFill>
                  <a:schemeClr val="bg1"/>
                </a:solidFill>
                <a:latin typeface="Arial" panose="020B0604020202020204" pitchFamily="34" charset="0"/>
                <a:ea typeface="+mj-ea"/>
                <a:cs typeface="Arial" panose="020B0604020202020204" pitchFamily="34" charset="0"/>
              </a:defRPr>
            </a:lvl1pPr>
          </a:lstStyle>
          <a:p>
            <a:pPr lvl="0">
              <a:lnSpc>
                <a:spcPct val="90000"/>
              </a:lnSpc>
              <a:spcBef>
                <a:spcPct val="0"/>
              </a:spcBef>
            </a:pPr>
            <a:r>
              <a:rPr lang="de-DE"/>
              <a:t>Kapitelname</a:t>
            </a:r>
          </a:p>
        </p:txBody>
      </p:sp>
      <p:grpSp>
        <p:nvGrpSpPr>
          <p:cNvPr id="2" name="Graphic 2">
            <a:extLst>
              <a:ext uri="{FF2B5EF4-FFF2-40B4-BE49-F238E27FC236}">
                <a16:creationId xmlns:a16="http://schemas.microsoft.com/office/drawing/2014/main" id="{2654566B-352B-35A9-911A-8AF4D8B5B6C3}"/>
              </a:ext>
            </a:extLst>
          </p:cNvPr>
          <p:cNvGrpSpPr/>
          <p:nvPr userDrawn="1"/>
        </p:nvGrpSpPr>
        <p:grpSpPr>
          <a:xfrm>
            <a:off x="6929861" y="4945550"/>
            <a:ext cx="5262129" cy="1912450"/>
            <a:chOff x="6929743" y="4949292"/>
            <a:chExt cx="5262129" cy="1912450"/>
          </a:xfrm>
          <a:solidFill>
            <a:schemeClr val="accent1"/>
          </a:solidFill>
        </p:grpSpPr>
        <p:sp>
          <p:nvSpPr>
            <p:cNvPr id="16" name="Freeform: Shape 11">
              <a:extLst>
                <a:ext uri="{FF2B5EF4-FFF2-40B4-BE49-F238E27FC236}">
                  <a16:creationId xmlns:a16="http://schemas.microsoft.com/office/drawing/2014/main" id="{2BC7BAB1-8C63-E7C5-C679-5A37ECD599CB}"/>
                </a:ext>
              </a:extLst>
            </p:cNvPr>
            <p:cNvSpPr/>
            <p:nvPr/>
          </p:nvSpPr>
          <p:spPr>
            <a:xfrm>
              <a:off x="7764708" y="4949292"/>
              <a:ext cx="4427164" cy="1908834"/>
            </a:xfrm>
            <a:custGeom>
              <a:avLst/>
              <a:gdLst>
                <a:gd name="connsiteX0" fmla="*/ 4016443 w 4427164"/>
                <a:gd name="connsiteY0" fmla="*/ 0 h 1908834"/>
                <a:gd name="connsiteX1" fmla="*/ 4016443 w 4427164"/>
                <a:gd name="connsiteY1" fmla="*/ 239366 h 1908834"/>
                <a:gd name="connsiteX2" fmla="*/ 4196285 w 4427164"/>
                <a:gd name="connsiteY2" fmla="*/ 239366 h 1908834"/>
                <a:gd name="connsiteX3" fmla="*/ 4196285 w 4427164"/>
                <a:gd name="connsiteY3" fmla="*/ 478731 h 1908834"/>
                <a:gd name="connsiteX4" fmla="*/ 3827587 w 4427164"/>
                <a:gd name="connsiteY4" fmla="*/ 478731 h 1908834"/>
                <a:gd name="connsiteX5" fmla="*/ 3827587 w 4427164"/>
                <a:gd name="connsiteY5" fmla="*/ 239366 h 1908834"/>
                <a:gd name="connsiteX6" fmla="*/ 3376174 w 4427164"/>
                <a:gd name="connsiteY6" fmla="*/ 239366 h 1908834"/>
                <a:gd name="connsiteX7" fmla="*/ 3376174 w 4427164"/>
                <a:gd name="connsiteY7" fmla="*/ 478731 h 1908834"/>
                <a:gd name="connsiteX8" fmla="*/ 3259305 w 4427164"/>
                <a:gd name="connsiteY8" fmla="*/ 478731 h 1908834"/>
                <a:gd name="connsiteX9" fmla="*/ 3259305 w 4427164"/>
                <a:gd name="connsiteY9" fmla="*/ 239366 h 1908834"/>
                <a:gd name="connsiteX10" fmla="*/ 3157736 w 4427164"/>
                <a:gd name="connsiteY10" fmla="*/ 239366 h 1908834"/>
                <a:gd name="connsiteX11" fmla="*/ 3157736 w 4427164"/>
                <a:gd name="connsiteY11" fmla="*/ 478731 h 1908834"/>
                <a:gd name="connsiteX12" fmla="*/ 2925459 w 4427164"/>
                <a:gd name="connsiteY12" fmla="*/ 478731 h 1908834"/>
                <a:gd name="connsiteX13" fmla="*/ 2925459 w 4427164"/>
                <a:gd name="connsiteY13" fmla="*/ 718097 h 1908834"/>
                <a:gd name="connsiteX14" fmla="*/ 3040740 w 4427164"/>
                <a:gd name="connsiteY14" fmla="*/ 718097 h 1908834"/>
                <a:gd name="connsiteX15" fmla="*/ 3040740 w 4427164"/>
                <a:gd name="connsiteY15" fmla="*/ 955179 h 1908834"/>
                <a:gd name="connsiteX16" fmla="*/ 2772152 w 4427164"/>
                <a:gd name="connsiteY16" fmla="*/ 955179 h 1908834"/>
                <a:gd name="connsiteX17" fmla="*/ 2772152 w 4427164"/>
                <a:gd name="connsiteY17" fmla="*/ 1194481 h 1908834"/>
                <a:gd name="connsiteX18" fmla="*/ 2670582 w 4427164"/>
                <a:gd name="connsiteY18" fmla="*/ 1194481 h 1908834"/>
                <a:gd name="connsiteX19" fmla="*/ 2670582 w 4427164"/>
                <a:gd name="connsiteY19" fmla="*/ 955179 h 1908834"/>
                <a:gd name="connsiteX20" fmla="*/ 2219169 w 4427164"/>
                <a:gd name="connsiteY20" fmla="*/ 955179 h 1908834"/>
                <a:gd name="connsiteX21" fmla="*/ 2219169 w 4427164"/>
                <a:gd name="connsiteY21" fmla="*/ 1194481 h 1908834"/>
                <a:gd name="connsiteX22" fmla="*/ 2117600 w 4427164"/>
                <a:gd name="connsiteY22" fmla="*/ 1194481 h 1908834"/>
                <a:gd name="connsiteX23" fmla="*/ 2117600 w 4427164"/>
                <a:gd name="connsiteY23" fmla="*/ 955179 h 1908834"/>
                <a:gd name="connsiteX24" fmla="*/ 1937059 w 4427164"/>
                <a:gd name="connsiteY24" fmla="*/ 955179 h 1908834"/>
                <a:gd name="connsiteX25" fmla="*/ 1937059 w 4427164"/>
                <a:gd name="connsiteY25" fmla="*/ 1433847 h 1908834"/>
                <a:gd name="connsiteX26" fmla="*/ 1644476 w 4427164"/>
                <a:gd name="connsiteY26" fmla="*/ 1433847 h 1908834"/>
                <a:gd name="connsiteX27" fmla="*/ 1644476 w 4427164"/>
                <a:gd name="connsiteY27" fmla="*/ 1194481 h 1908834"/>
                <a:gd name="connsiteX28" fmla="*/ 1192237 w 4427164"/>
                <a:gd name="connsiteY28" fmla="*/ 1194481 h 1908834"/>
                <a:gd name="connsiteX29" fmla="*/ 1192237 w 4427164"/>
                <a:gd name="connsiteY29" fmla="*/ 1433847 h 1908834"/>
                <a:gd name="connsiteX30" fmla="*/ 740824 w 4427164"/>
                <a:gd name="connsiteY30" fmla="*/ 1433847 h 1908834"/>
                <a:gd name="connsiteX31" fmla="*/ 740824 w 4427164"/>
                <a:gd name="connsiteY31" fmla="*/ 1673212 h 1908834"/>
                <a:gd name="connsiteX32" fmla="*/ 0 w 4427164"/>
                <a:gd name="connsiteY32" fmla="*/ 1673212 h 1908834"/>
                <a:gd name="connsiteX33" fmla="*/ 0 w 4427164"/>
                <a:gd name="connsiteY33" fmla="*/ 1908835 h 1908834"/>
                <a:gd name="connsiteX34" fmla="*/ 4427165 w 4427164"/>
                <a:gd name="connsiteY34" fmla="*/ 1908835 h 1908834"/>
                <a:gd name="connsiteX35" fmla="*/ 4427165 w 4427164"/>
                <a:gd name="connsiteY35" fmla="*/ 127 h 1908834"/>
                <a:gd name="connsiteX36" fmla="*/ 4016316 w 4427164"/>
                <a:gd name="connsiteY36" fmla="*/ 127 h 1908834"/>
                <a:gd name="connsiteX37" fmla="*/ 2224374 w 4427164"/>
                <a:gd name="connsiteY37" fmla="*/ 1673149 h 1908834"/>
                <a:gd name="connsiteX38" fmla="*/ 2122805 w 4427164"/>
                <a:gd name="connsiteY38" fmla="*/ 1673149 h 1908834"/>
                <a:gd name="connsiteX39" fmla="*/ 2122805 w 4427164"/>
                <a:gd name="connsiteY39" fmla="*/ 1433783 h 1908834"/>
                <a:gd name="connsiteX40" fmla="*/ 2224374 w 4427164"/>
                <a:gd name="connsiteY40" fmla="*/ 1433783 h 1908834"/>
                <a:gd name="connsiteX41" fmla="*/ 2224374 w 4427164"/>
                <a:gd name="connsiteY41" fmla="*/ 1673149 h 1908834"/>
                <a:gd name="connsiteX42" fmla="*/ 2530353 w 4427164"/>
                <a:gd name="connsiteY42" fmla="*/ 1433783 h 1908834"/>
                <a:gd name="connsiteX43" fmla="*/ 2349813 w 4427164"/>
                <a:gd name="connsiteY43" fmla="*/ 1433783 h 1908834"/>
                <a:gd name="connsiteX44" fmla="*/ 2349813 w 4427164"/>
                <a:gd name="connsiteY44" fmla="*/ 1194417 h 1908834"/>
                <a:gd name="connsiteX45" fmla="*/ 2530353 w 4427164"/>
                <a:gd name="connsiteY45" fmla="*/ 1194417 h 1908834"/>
                <a:gd name="connsiteX46" fmla="*/ 2530353 w 4427164"/>
                <a:gd name="connsiteY46" fmla="*/ 1433783 h 1908834"/>
                <a:gd name="connsiteX47" fmla="*/ 4016380 w 4427164"/>
                <a:gd name="connsiteY47" fmla="*/ 955115 h 1908834"/>
                <a:gd name="connsiteX48" fmla="*/ 3851709 w 4427164"/>
                <a:gd name="connsiteY48" fmla="*/ 955115 h 1908834"/>
                <a:gd name="connsiteX49" fmla="*/ 3851709 w 4427164"/>
                <a:gd name="connsiteY49" fmla="*/ 718034 h 1908834"/>
                <a:gd name="connsiteX50" fmla="*/ 4016380 w 4427164"/>
                <a:gd name="connsiteY50" fmla="*/ 718034 h 1908834"/>
                <a:gd name="connsiteX51" fmla="*/ 4016380 w 4427164"/>
                <a:gd name="connsiteY51" fmla="*/ 955115 h 190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427164" h="1908834">
                  <a:moveTo>
                    <a:pt x="4016443" y="0"/>
                  </a:moveTo>
                  <a:lnTo>
                    <a:pt x="4016443" y="239366"/>
                  </a:lnTo>
                  <a:lnTo>
                    <a:pt x="4196285" y="239366"/>
                  </a:lnTo>
                  <a:lnTo>
                    <a:pt x="4196285" y="478731"/>
                  </a:lnTo>
                  <a:lnTo>
                    <a:pt x="3827587" y="478731"/>
                  </a:lnTo>
                  <a:lnTo>
                    <a:pt x="3827587" y="239366"/>
                  </a:lnTo>
                  <a:lnTo>
                    <a:pt x="3376174" y="239366"/>
                  </a:lnTo>
                  <a:lnTo>
                    <a:pt x="3376174" y="478731"/>
                  </a:lnTo>
                  <a:lnTo>
                    <a:pt x="3259305" y="478731"/>
                  </a:lnTo>
                  <a:lnTo>
                    <a:pt x="3259305" y="239366"/>
                  </a:lnTo>
                  <a:lnTo>
                    <a:pt x="3157736" y="239366"/>
                  </a:lnTo>
                  <a:lnTo>
                    <a:pt x="3157736" y="478731"/>
                  </a:lnTo>
                  <a:lnTo>
                    <a:pt x="2925459" y="478731"/>
                  </a:lnTo>
                  <a:lnTo>
                    <a:pt x="2925459" y="718097"/>
                  </a:lnTo>
                  <a:lnTo>
                    <a:pt x="3040740" y="718097"/>
                  </a:lnTo>
                  <a:lnTo>
                    <a:pt x="3040740" y="955179"/>
                  </a:lnTo>
                  <a:lnTo>
                    <a:pt x="2772152" y="955179"/>
                  </a:lnTo>
                  <a:lnTo>
                    <a:pt x="2772152" y="1194481"/>
                  </a:lnTo>
                  <a:lnTo>
                    <a:pt x="2670582" y="1194481"/>
                  </a:lnTo>
                  <a:lnTo>
                    <a:pt x="2670582" y="955179"/>
                  </a:lnTo>
                  <a:lnTo>
                    <a:pt x="2219169" y="955179"/>
                  </a:lnTo>
                  <a:lnTo>
                    <a:pt x="2219169" y="1194481"/>
                  </a:lnTo>
                  <a:lnTo>
                    <a:pt x="2117600" y="1194481"/>
                  </a:lnTo>
                  <a:lnTo>
                    <a:pt x="2117600" y="955179"/>
                  </a:lnTo>
                  <a:lnTo>
                    <a:pt x="1937059" y="955179"/>
                  </a:lnTo>
                  <a:lnTo>
                    <a:pt x="1937059" y="1433847"/>
                  </a:lnTo>
                  <a:lnTo>
                    <a:pt x="1644476" y="1433847"/>
                  </a:lnTo>
                  <a:lnTo>
                    <a:pt x="1644476" y="1194481"/>
                  </a:lnTo>
                  <a:lnTo>
                    <a:pt x="1192237" y="1194481"/>
                  </a:lnTo>
                  <a:lnTo>
                    <a:pt x="1192237" y="1433847"/>
                  </a:lnTo>
                  <a:lnTo>
                    <a:pt x="740824" y="1433847"/>
                  </a:lnTo>
                  <a:lnTo>
                    <a:pt x="740824" y="1673212"/>
                  </a:lnTo>
                  <a:lnTo>
                    <a:pt x="0" y="1673212"/>
                  </a:lnTo>
                  <a:lnTo>
                    <a:pt x="0" y="1908835"/>
                  </a:lnTo>
                  <a:lnTo>
                    <a:pt x="4427165" y="1908835"/>
                  </a:lnTo>
                  <a:lnTo>
                    <a:pt x="4427165" y="127"/>
                  </a:lnTo>
                  <a:lnTo>
                    <a:pt x="4016316" y="127"/>
                  </a:lnTo>
                  <a:close/>
                  <a:moveTo>
                    <a:pt x="2224374" y="1673149"/>
                  </a:moveTo>
                  <a:lnTo>
                    <a:pt x="2122805" y="1673149"/>
                  </a:lnTo>
                  <a:lnTo>
                    <a:pt x="2122805" y="1433783"/>
                  </a:lnTo>
                  <a:lnTo>
                    <a:pt x="2224374" y="1433783"/>
                  </a:lnTo>
                  <a:lnTo>
                    <a:pt x="2224374" y="1673149"/>
                  </a:lnTo>
                  <a:close/>
                  <a:moveTo>
                    <a:pt x="2530353" y="1433783"/>
                  </a:moveTo>
                  <a:lnTo>
                    <a:pt x="2349813" y="1433783"/>
                  </a:lnTo>
                  <a:lnTo>
                    <a:pt x="2349813" y="1194417"/>
                  </a:lnTo>
                  <a:lnTo>
                    <a:pt x="2530353" y="1194417"/>
                  </a:lnTo>
                  <a:lnTo>
                    <a:pt x="2530353" y="1433783"/>
                  </a:lnTo>
                  <a:close/>
                  <a:moveTo>
                    <a:pt x="4016380" y="955115"/>
                  </a:moveTo>
                  <a:lnTo>
                    <a:pt x="3851709" y="955115"/>
                  </a:lnTo>
                  <a:lnTo>
                    <a:pt x="3851709" y="718034"/>
                  </a:lnTo>
                  <a:lnTo>
                    <a:pt x="4016380" y="718034"/>
                  </a:lnTo>
                  <a:lnTo>
                    <a:pt x="4016380" y="955115"/>
                  </a:lnTo>
                  <a:close/>
                </a:path>
              </a:pathLst>
            </a:custGeom>
            <a:grpFill/>
            <a:ln w="6345" cap="flat">
              <a:noFill/>
              <a:prstDash val="solid"/>
              <a:miter/>
            </a:ln>
          </p:spPr>
          <p:txBody>
            <a:bodyPr rtlCol="0" anchor="ctr"/>
            <a:lstStyle/>
            <a:p>
              <a:endParaRPr lang="en-GB"/>
            </a:p>
          </p:txBody>
        </p:sp>
        <p:sp>
          <p:nvSpPr>
            <p:cNvPr id="17" name="Freeform: Shape 12">
              <a:extLst>
                <a:ext uri="{FF2B5EF4-FFF2-40B4-BE49-F238E27FC236}">
                  <a16:creationId xmlns:a16="http://schemas.microsoft.com/office/drawing/2014/main" id="{402C57B7-7D3C-579F-1D00-F6A6E59D49CD}"/>
                </a:ext>
              </a:extLst>
            </p:cNvPr>
            <p:cNvSpPr/>
            <p:nvPr/>
          </p:nvSpPr>
          <p:spPr>
            <a:xfrm>
              <a:off x="6929743" y="6622377"/>
              <a:ext cx="180603" cy="239365"/>
            </a:xfrm>
            <a:custGeom>
              <a:avLst/>
              <a:gdLst>
                <a:gd name="connsiteX0" fmla="*/ 0 w 180603"/>
                <a:gd name="connsiteY0" fmla="*/ 235623 h 239365"/>
                <a:gd name="connsiteX1" fmla="*/ 0 w 180603"/>
                <a:gd name="connsiteY1" fmla="*/ 239366 h 239365"/>
                <a:gd name="connsiteX2" fmla="*/ 180603 w 180603"/>
                <a:gd name="connsiteY2" fmla="*/ 239366 h 239365"/>
                <a:gd name="connsiteX3" fmla="*/ 180603 w 180603"/>
                <a:gd name="connsiteY3" fmla="*/ 235623 h 239365"/>
                <a:gd name="connsiteX4" fmla="*/ 180603 w 180603"/>
                <a:gd name="connsiteY4" fmla="*/ 0 h 239365"/>
                <a:gd name="connsiteX5" fmla="*/ 0 w 180603"/>
                <a:gd name="connsiteY5" fmla="*/ 0 h 239365"/>
                <a:gd name="connsiteX6" fmla="*/ 0 w 180603"/>
                <a:gd name="connsiteY6" fmla="*/ 235623 h 23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603" h="239365">
                  <a:moveTo>
                    <a:pt x="0" y="235623"/>
                  </a:moveTo>
                  <a:lnTo>
                    <a:pt x="0" y="239366"/>
                  </a:lnTo>
                  <a:lnTo>
                    <a:pt x="180603" y="239366"/>
                  </a:lnTo>
                  <a:lnTo>
                    <a:pt x="180603" y="235623"/>
                  </a:lnTo>
                  <a:lnTo>
                    <a:pt x="180603" y="0"/>
                  </a:lnTo>
                  <a:lnTo>
                    <a:pt x="0" y="0"/>
                  </a:lnTo>
                  <a:lnTo>
                    <a:pt x="0" y="235623"/>
                  </a:lnTo>
                  <a:close/>
                </a:path>
              </a:pathLst>
            </a:custGeom>
            <a:grpFill/>
            <a:ln w="6345" cap="flat">
              <a:noFill/>
              <a:prstDash val="solid"/>
              <a:miter/>
            </a:ln>
          </p:spPr>
          <p:txBody>
            <a:bodyPr rtlCol="0" anchor="ctr"/>
            <a:lstStyle/>
            <a:p>
              <a:endParaRPr lang="en-GB"/>
            </a:p>
          </p:txBody>
        </p:sp>
        <p:sp>
          <p:nvSpPr>
            <p:cNvPr id="19" name="Freeform: Shape 13">
              <a:extLst>
                <a:ext uri="{FF2B5EF4-FFF2-40B4-BE49-F238E27FC236}">
                  <a16:creationId xmlns:a16="http://schemas.microsoft.com/office/drawing/2014/main" id="{14F49987-8218-DC23-419D-84B9CE110180}"/>
                </a:ext>
              </a:extLst>
            </p:cNvPr>
            <p:cNvSpPr/>
            <p:nvPr/>
          </p:nvSpPr>
          <p:spPr>
            <a:xfrm>
              <a:off x="7211852" y="6622377"/>
              <a:ext cx="451413" cy="239365"/>
            </a:xfrm>
            <a:custGeom>
              <a:avLst/>
              <a:gdLst>
                <a:gd name="connsiteX0" fmla="*/ 0 w 451413"/>
                <a:gd name="connsiteY0" fmla="*/ 235623 h 239365"/>
                <a:gd name="connsiteX1" fmla="*/ 0 w 451413"/>
                <a:gd name="connsiteY1" fmla="*/ 239366 h 239365"/>
                <a:gd name="connsiteX2" fmla="*/ 451413 w 451413"/>
                <a:gd name="connsiteY2" fmla="*/ 239366 h 239365"/>
                <a:gd name="connsiteX3" fmla="*/ 451413 w 451413"/>
                <a:gd name="connsiteY3" fmla="*/ 235623 h 239365"/>
                <a:gd name="connsiteX4" fmla="*/ 451413 w 451413"/>
                <a:gd name="connsiteY4" fmla="*/ 0 h 239365"/>
                <a:gd name="connsiteX5" fmla="*/ 0 w 451413"/>
                <a:gd name="connsiteY5" fmla="*/ 0 h 239365"/>
                <a:gd name="connsiteX6" fmla="*/ 0 w 451413"/>
                <a:gd name="connsiteY6" fmla="*/ 235623 h 23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413" h="239365">
                  <a:moveTo>
                    <a:pt x="0" y="235623"/>
                  </a:moveTo>
                  <a:lnTo>
                    <a:pt x="0" y="239366"/>
                  </a:lnTo>
                  <a:lnTo>
                    <a:pt x="451413" y="239366"/>
                  </a:lnTo>
                  <a:lnTo>
                    <a:pt x="451413" y="235623"/>
                  </a:lnTo>
                  <a:lnTo>
                    <a:pt x="451413" y="0"/>
                  </a:lnTo>
                  <a:lnTo>
                    <a:pt x="0" y="0"/>
                  </a:lnTo>
                  <a:lnTo>
                    <a:pt x="0" y="235623"/>
                  </a:lnTo>
                  <a:close/>
                </a:path>
              </a:pathLst>
            </a:custGeom>
            <a:grpFill/>
            <a:ln w="6345" cap="flat">
              <a:noFill/>
              <a:prstDash val="solid"/>
              <a:miter/>
            </a:ln>
          </p:spPr>
          <p:txBody>
            <a:bodyPr rtlCol="0" anchor="ctr"/>
            <a:lstStyle/>
            <a:p>
              <a:endParaRPr lang="en-GB"/>
            </a:p>
          </p:txBody>
        </p:sp>
        <p:sp>
          <p:nvSpPr>
            <p:cNvPr id="20" name="Freeform: Shape 14">
              <a:extLst>
                <a:ext uri="{FF2B5EF4-FFF2-40B4-BE49-F238E27FC236}">
                  <a16:creationId xmlns:a16="http://schemas.microsoft.com/office/drawing/2014/main" id="{241757FD-B74F-028F-3E4C-B71733E19032}"/>
                </a:ext>
              </a:extLst>
            </p:cNvPr>
            <p:cNvSpPr/>
            <p:nvPr/>
          </p:nvSpPr>
          <p:spPr>
            <a:xfrm>
              <a:off x="10408057" y="5427959"/>
              <a:ext cx="180539" cy="239365"/>
            </a:xfrm>
            <a:custGeom>
              <a:avLst/>
              <a:gdLst>
                <a:gd name="connsiteX0" fmla="*/ 0 w 180539"/>
                <a:gd name="connsiteY0" fmla="*/ 0 h 239365"/>
                <a:gd name="connsiteX1" fmla="*/ 180539 w 180539"/>
                <a:gd name="connsiteY1" fmla="*/ 0 h 239365"/>
                <a:gd name="connsiteX2" fmla="*/ 180539 w 180539"/>
                <a:gd name="connsiteY2" fmla="*/ 239366 h 239365"/>
                <a:gd name="connsiteX3" fmla="*/ 0 w 180539"/>
                <a:gd name="connsiteY3" fmla="*/ 239366 h 239365"/>
              </a:gdLst>
              <a:ahLst/>
              <a:cxnLst>
                <a:cxn ang="0">
                  <a:pos x="connsiteX0" y="connsiteY0"/>
                </a:cxn>
                <a:cxn ang="0">
                  <a:pos x="connsiteX1" y="connsiteY1"/>
                </a:cxn>
                <a:cxn ang="0">
                  <a:pos x="connsiteX2" y="connsiteY2"/>
                </a:cxn>
                <a:cxn ang="0">
                  <a:pos x="connsiteX3" y="connsiteY3"/>
                </a:cxn>
              </a:cxnLst>
              <a:rect l="l" t="t" r="r" b="b"/>
              <a:pathLst>
                <a:path w="180539" h="239365">
                  <a:moveTo>
                    <a:pt x="0" y="0"/>
                  </a:moveTo>
                  <a:lnTo>
                    <a:pt x="180539" y="0"/>
                  </a:lnTo>
                  <a:lnTo>
                    <a:pt x="180539" y="239366"/>
                  </a:lnTo>
                  <a:lnTo>
                    <a:pt x="0" y="239366"/>
                  </a:lnTo>
                  <a:close/>
                </a:path>
              </a:pathLst>
            </a:custGeom>
            <a:grpFill/>
            <a:ln w="6345" cap="flat">
              <a:noFill/>
              <a:prstDash val="solid"/>
              <a:miter/>
            </a:ln>
          </p:spPr>
          <p:txBody>
            <a:bodyPr rtlCol="0" anchor="ctr"/>
            <a:lstStyle/>
            <a:p>
              <a:endParaRPr lang="en-GB"/>
            </a:p>
          </p:txBody>
        </p:sp>
      </p:grpSp>
      <p:sp>
        <p:nvSpPr>
          <p:cNvPr id="21" name="Foliennummernplatzhalter 4">
            <a:extLst>
              <a:ext uri="{FF2B5EF4-FFF2-40B4-BE49-F238E27FC236}">
                <a16:creationId xmlns:a16="http://schemas.microsoft.com/office/drawing/2014/main" id="{CB18FE96-42EE-0222-F093-7BE1F51C945B}"/>
              </a:ext>
            </a:extLst>
          </p:cNvPr>
          <p:cNvSpPr>
            <a:spLocks noGrp="1"/>
          </p:cNvSpPr>
          <p:nvPr>
            <p:ph type="sldNum" sz="quarter" idx="16"/>
          </p:nvPr>
        </p:nvSpPr>
        <p:spPr bwMode="gray">
          <a:xfrm>
            <a:off x="10367963" y="6598664"/>
            <a:ext cx="1487000" cy="108000"/>
          </a:xfrm>
        </p:spPr>
        <p:txBody>
          <a:bodyPr/>
          <a:lstStyle>
            <a:lvl1pPr>
              <a:defRPr>
                <a:solidFill>
                  <a:schemeClr val="bg1"/>
                </a:solidFill>
              </a:defRPr>
            </a:lvl1pPr>
          </a:lstStyle>
          <a:p>
            <a:r>
              <a:rPr lang="de-DE"/>
              <a:t>RSM Ebner Stolz | </a:t>
            </a:r>
            <a:fld id="{3EB8E712-AC45-4B59-B554-2A5176B5D356}" type="slidenum">
              <a:rPr lang="de-DE" smtClean="0"/>
              <a:pPr/>
              <a:t>‹Nr.›</a:t>
            </a:fld>
            <a:endParaRPr lang="de-DE"/>
          </a:p>
        </p:txBody>
      </p:sp>
      <p:sp>
        <p:nvSpPr>
          <p:cNvPr id="22" name="Titel 21">
            <a:extLst>
              <a:ext uri="{FF2B5EF4-FFF2-40B4-BE49-F238E27FC236}">
                <a16:creationId xmlns:a16="http://schemas.microsoft.com/office/drawing/2014/main" id="{58D25894-D05E-E95E-F804-FA88E52134FE}"/>
              </a:ext>
            </a:extLst>
          </p:cNvPr>
          <p:cNvSpPr>
            <a:spLocks noGrp="1"/>
          </p:cNvSpPr>
          <p:nvPr>
            <p:ph type="title"/>
          </p:nvPr>
        </p:nvSpPr>
        <p:spPr/>
        <p:txBody>
          <a:bodyPr/>
          <a:lstStyle/>
          <a:p>
            <a:r>
              <a:rPr lang="de-DE"/>
              <a:t>Mastertitelformat bearbeiten</a:t>
            </a:r>
          </a:p>
        </p:txBody>
      </p:sp>
    </p:spTree>
    <p:extLst>
      <p:ext uri="{BB962C8B-B14F-4D97-AF65-F5344CB8AC3E}">
        <p14:creationId xmlns:p14="http://schemas.microsoft.com/office/powerpoint/2010/main" val="17314383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Abschlussfolie">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81991B1D-BD7E-446E-8BF5-550CF7553DEB}"/>
              </a:ext>
            </a:extLst>
          </p:cNvPr>
          <p:cNvSpPr/>
          <p:nvPr/>
        </p:nvSpPr>
        <p:spPr bwMode="gray">
          <a:xfrm>
            <a:off x="0" y="1"/>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nvGrpSpPr>
          <p:cNvPr id="4" name="Gruppieren 3">
            <a:extLst>
              <a:ext uri="{FF2B5EF4-FFF2-40B4-BE49-F238E27FC236}">
                <a16:creationId xmlns:a16="http://schemas.microsoft.com/office/drawing/2014/main" id="{F0E905CD-F2AB-4FE6-B2F2-EF7B7B90A296}"/>
              </a:ext>
            </a:extLst>
          </p:cNvPr>
          <p:cNvGrpSpPr/>
          <p:nvPr/>
        </p:nvGrpSpPr>
        <p:grpSpPr>
          <a:xfrm>
            <a:off x="-256686" y="-219075"/>
            <a:ext cx="12667305" cy="7352325"/>
            <a:chOff x="-256686" y="-219075"/>
            <a:chExt cx="12667305" cy="7352325"/>
          </a:xfrm>
        </p:grpSpPr>
        <p:cxnSp>
          <p:nvCxnSpPr>
            <p:cNvPr id="5" name="Gerader Verbinder 4">
              <a:extLst>
                <a:ext uri="{FF2B5EF4-FFF2-40B4-BE49-F238E27FC236}">
                  <a16:creationId xmlns:a16="http://schemas.microsoft.com/office/drawing/2014/main" id="{DE76F1AE-6B75-4D4E-BF40-5B8D9C9AD1FA}"/>
                </a:ext>
              </a:extLst>
            </p:cNvPr>
            <p:cNvCxnSpPr/>
            <p:nvPr/>
          </p:nvCxnSpPr>
          <p:spPr>
            <a:xfrm>
              <a:off x="344487"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 name="Gerader Verbinder 7">
              <a:extLst>
                <a:ext uri="{FF2B5EF4-FFF2-40B4-BE49-F238E27FC236}">
                  <a16:creationId xmlns:a16="http://schemas.microsoft.com/office/drawing/2014/main" id="{8BEA4235-7AD4-4DE1-9360-1C4AE496C8A6}"/>
                </a:ext>
              </a:extLst>
            </p:cNvPr>
            <p:cNvCxnSpPr/>
            <p:nvPr/>
          </p:nvCxnSpPr>
          <p:spPr>
            <a:xfrm>
              <a:off x="344487"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Gerader Verbinder 8">
              <a:extLst>
                <a:ext uri="{FF2B5EF4-FFF2-40B4-BE49-F238E27FC236}">
                  <a16:creationId xmlns:a16="http://schemas.microsoft.com/office/drawing/2014/main" id="{70B4DBF4-0EBF-4EEA-842F-2B3EA23684E6}"/>
                </a:ext>
              </a:extLst>
            </p:cNvPr>
            <p:cNvCxnSpPr/>
            <p:nvPr/>
          </p:nvCxnSpPr>
          <p:spPr>
            <a:xfrm>
              <a:off x="11857069"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2894342E-7652-47D1-BDE2-1E7C2A30AAE1}"/>
                </a:ext>
              </a:extLst>
            </p:cNvPr>
            <p:cNvCxnSpPr/>
            <p:nvPr/>
          </p:nvCxnSpPr>
          <p:spPr>
            <a:xfrm>
              <a:off x="11857069"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A16AA628-2B90-4BF6-AF04-CF6AD5BABB57}"/>
                </a:ext>
              </a:extLst>
            </p:cNvPr>
            <p:cNvCxnSpPr>
              <a:cxnSpLocks/>
            </p:cNvCxnSpPr>
            <p:nvPr/>
          </p:nvCxnSpPr>
          <p:spPr>
            <a:xfrm rot="5400000">
              <a:off x="12320619" y="531812"/>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954589CC-D2DE-4FDA-881C-796BB1A00BFC}"/>
                </a:ext>
              </a:extLst>
            </p:cNvPr>
            <p:cNvCxnSpPr>
              <a:cxnSpLocks/>
            </p:cNvCxnSpPr>
            <p:nvPr/>
          </p:nvCxnSpPr>
          <p:spPr>
            <a:xfrm rot="5400000">
              <a:off x="12320619" y="13228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E71656D1-319D-416C-B1A0-EABFC255470D}"/>
                </a:ext>
              </a:extLst>
            </p:cNvPr>
            <p:cNvCxnSpPr>
              <a:cxnSpLocks/>
            </p:cNvCxnSpPr>
            <p:nvPr/>
          </p:nvCxnSpPr>
          <p:spPr>
            <a:xfrm rot="5400000">
              <a:off x="12320619" y="6218453"/>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027026FC-F124-4593-8D73-947B119BEC95}"/>
                </a:ext>
              </a:extLst>
            </p:cNvPr>
            <p:cNvCxnSpPr>
              <a:cxnSpLocks/>
            </p:cNvCxnSpPr>
            <p:nvPr/>
          </p:nvCxnSpPr>
          <p:spPr>
            <a:xfrm rot="5400000">
              <a:off x="12320619" y="6616664"/>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65E25D36-C979-4009-A7AA-8F12899987F5}"/>
                </a:ext>
              </a:extLst>
            </p:cNvPr>
            <p:cNvCxnSpPr>
              <a:cxnSpLocks/>
            </p:cNvCxnSpPr>
            <p:nvPr/>
          </p:nvCxnSpPr>
          <p:spPr>
            <a:xfrm rot="5400000">
              <a:off x="-166686" y="531812"/>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5A126139-FEDA-4BE8-B4F6-AFE56FEB490E}"/>
                </a:ext>
              </a:extLst>
            </p:cNvPr>
            <p:cNvCxnSpPr>
              <a:cxnSpLocks/>
            </p:cNvCxnSpPr>
            <p:nvPr/>
          </p:nvCxnSpPr>
          <p:spPr>
            <a:xfrm rot="5400000">
              <a:off x="-166686" y="13228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6F18406B-5128-4C40-A42F-B3C9D6592432}"/>
                </a:ext>
              </a:extLst>
            </p:cNvPr>
            <p:cNvCxnSpPr>
              <a:cxnSpLocks/>
            </p:cNvCxnSpPr>
            <p:nvPr/>
          </p:nvCxnSpPr>
          <p:spPr>
            <a:xfrm rot="5400000">
              <a:off x="-166686" y="6218453"/>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Gerader Verbinder 17">
              <a:extLst>
                <a:ext uri="{FF2B5EF4-FFF2-40B4-BE49-F238E27FC236}">
                  <a16:creationId xmlns:a16="http://schemas.microsoft.com/office/drawing/2014/main" id="{6CB9944E-A8B0-48F6-B11A-54F9124CBC29}"/>
                </a:ext>
              </a:extLst>
            </p:cNvPr>
            <p:cNvCxnSpPr>
              <a:cxnSpLocks/>
            </p:cNvCxnSpPr>
            <p:nvPr/>
          </p:nvCxnSpPr>
          <p:spPr>
            <a:xfrm rot="5400000">
              <a:off x="-166686" y="6616664"/>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Textfeld 1">
            <a:extLst>
              <a:ext uri="{FF2B5EF4-FFF2-40B4-BE49-F238E27FC236}">
                <a16:creationId xmlns:a16="http://schemas.microsoft.com/office/drawing/2014/main" id="{EEFFF16A-AD92-9AF7-396C-8D5D845ABF0C}"/>
              </a:ext>
            </a:extLst>
          </p:cNvPr>
          <p:cNvSpPr txBox="1"/>
          <p:nvPr userDrawn="1"/>
        </p:nvSpPr>
        <p:spPr bwMode="gray">
          <a:xfrm>
            <a:off x="338002" y="6133777"/>
            <a:ext cx="9227823" cy="1800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0" tIns="0" rIns="0" bIns="0" rtlCol="0">
            <a:noAutofit/>
          </a:bodyPr>
          <a:lstStyle/>
          <a:p>
            <a:pPr marL="0" lvl="0" indent="0" algn="l" defTabSz="914423" rtl="0" eaLnBrk="1" latinLnBrk="0" hangingPunct="1">
              <a:lnSpc>
                <a:spcPct val="125000"/>
              </a:lnSpc>
              <a:spcBef>
                <a:spcPts val="0"/>
              </a:spcBef>
              <a:buFontTx/>
              <a:buNone/>
            </a:pPr>
            <a:r>
              <a:rPr lang="en-US" sz="800" kern="1200">
                <a:solidFill>
                  <a:schemeClr val="bg1"/>
                </a:solidFill>
                <a:latin typeface="+mn-lt"/>
                <a:ea typeface="+mn-ea"/>
                <a:cs typeface="+mn-cs"/>
              </a:rPr>
              <a:t>© RSM International Association, 2024</a:t>
            </a:r>
          </a:p>
        </p:txBody>
      </p:sp>
      <p:sp>
        <p:nvSpPr>
          <p:cNvPr id="3" name="Textfeld 2">
            <a:extLst>
              <a:ext uri="{FF2B5EF4-FFF2-40B4-BE49-F238E27FC236}">
                <a16:creationId xmlns:a16="http://schemas.microsoft.com/office/drawing/2014/main" id="{FCDFAF91-8CE2-FD51-B31A-44D1610C1160}"/>
              </a:ext>
            </a:extLst>
          </p:cNvPr>
          <p:cNvSpPr txBox="1"/>
          <p:nvPr userDrawn="1"/>
        </p:nvSpPr>
        <p:spPr bwMode="gray">
          <a:xfrm>
            <a:off x="344487" y="5484444"/>
            <a:ext cx="11510150" cy="59568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0" tIns="0" rIns="0" bIns="0" rtlCol="0">
            <a:noAutofit/>
          </a:bodyPr>
          <a:lstStyle/>
          <a:p>
            <a:pPr marL="0" lvl="0" indent="0" algn="l" defTabSz="914423" rtl="0" eaLnBrk="1" latinLnBrk="0" hangingPunct="1">
              <a:lnSpc>
                <a:spcPct val="125000"/>
              </a:lnSpc>
              <a:spcBef>
                <a:spcPts val="0"/>
              </a:spcBef>
              <a:buFontTx/>
              <a:buNone/>
            </a:pPr>
            <a:r>
              <a:rPr lang="en-US" sz="800" kern="1200">
                <a:solidFill>
                  <a:schemeClr val="bg1"/>
                </a:solidFill>
                <a:latin typeface="+mn-lt"/>
                <a:ea typeface="+mn-ea"/>
                <a:cs typeface="+mn-cs"/>
              </a:rPr>
              <a:t>RSM Ebner Stolz is a member of RSM network and trades as RSM. RSM is the trading name used by the members of the RSM network. Each member of the RSM network is an independent accounting and consulting firm each of which practices in its own right. The RSM network is not itself a separate legal entity of any description in any jurisdiction. The RSM network is administered by RSM International Limited, a company registered in England and Wales (company number 4040598) whose registered office is at 50 Cannon Street, London, EC4N 6JJ.  The brand and trademark RSM and other intellectual property rights used by members of the network are owned by RSM International Association, an association governed by article 60 et seq of the Civil Code of Switzerland whose seat is in Zug. </a:t>
            </a:r>
            <a:endParaRPr lang="de-DE" sz="800" kern="1200">
              <a:solidFill>
                <a:schemeClr val="bg1"/>
              </a:solidFill>
              <a:latin typeface="+mn-lt"/>
              <a:ea typeface="+mn-ea"/>
              <a:cs typeface="+mn-cs"/>
            </a:endParaRPr>
          </a:p>
        </p:txBody>
      </p:sp>
    </p:spTree>
    <p:extLst>
      <p:ext uri="{BB962C8B-B14F-4D97-AF65-F5344CB8AC3E}">
        <p14:creationId xmlns:p14="http://schemas.microsoft.com/office/powerpoint/2010/main" val="353221238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Leeres Layout">
    <p:bg bwMode="gray">
      <p:bgRef idx="1001">
        <a:schemeClr val="bg1"/>
      </p:bgRef>
    </p:bg>
    <p:spTree>
      <p:nvGrpSpPr>
        <p:cNvPr id="1" name=""/>
        <p:cNvGrpSpPr/>
        <p:nvPr/>
      </p:nvGrpSpPr>
      <p:grpSpPr>
        <a:xfrm>
          <a:off x="0" y="0"/>
          <a:ext cx="0" cy="0"/>
          <a:chOff x="0" y="0"/>
          <a:chExt cx="0" cy="0"/>
        </a:xfrm>
      </p:grpSpPr>
      <p:grpSp>
        <p:nvGrpSpPr>
          <p:cNvPr id="2" name="Gruppieren 1">
            <a:extLst>
              <a:ext uri="{FF2B5EF4-FFF2-40B4-BE49-F238E27FC236}">
                <a16:creationId xmlns:a16="http://schemas.microsoft.com/office/drawing/2014/main" id="{7C272273-70C6-4D03-A304-D7FD9FB05C80}"/>
              </a:ext>
            </a:extLst>
          </p:cNvPr>
          <p:cNvGrpSpPr/>
          <p:nvPr/>
        </p:nvGrpSpPr>
        <p:grpSpPr>
          <a:xfrm>
            <a:off x="-256686" y="-219075"/>
            <a:ext cx="12667305" cy="7352325"/>
            <a:chOff x="-256686" y="-219075"/>
            <a:chExt cx="12667305" cy="7352325"/>
          </a:xfrm>
        </p:grpSpPr>
        <p:cxnSp>
          <p:nvCxnSpPr>
            <p:cNvPr id="3" name="Gerader Verbinder 2">
              <a:extLst>
                <a:ext uri="{FF2B5EF4-FFF2-40B4-BE49-F238E27FC236}">
                  <a16:creationId xmlns:a16="http://schemas.microsoft.com/office/drawing/2014/main" id="{65362E75-4B15-46FB-8FAD-19B8FE0BA546}"/>
                </a:ext>
              </a:extLst>
            </p:cNvPr>
            <p:cNvCxnSpPr/>
            <p:nvPr/>
          </p:nvCxnSpPr>
          <p:spPr>
            <a:xfrm>
              <a:off x="344487"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 name="Gerader Verbinder 3">
              <a:extLst>
                <a:ext uri="{FF2B5EF4-FFF2-40B4-BE49-F238E27FC236}">
                  <a16:creationId xmlns:a16="http://schemas.microsoft.com/office/drawing/2014/main" id="{B59D8303-A5BD-4DFB-ADC1-90F34DCC42BA}"/>
                </a:ext>
              </a:extLst>
            </p:cNvPr>
            <p:cNvCxnSpPr/>
            <p:nvPr/>
          </p:nvCxnSpPr>
          <p:spPr>
            <a:xfrm>
              <a:off x="344487"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 name="Gerader Verbinder 4">
              <a:extLst>
                <a:ext uri="{FF2B5EF4-FFF2-40B4-BE49-F238E27FC236}">
                  <a16:creationId xmlns:a16="http://schemas.microsoft.com/office/drawing/2014/main" id="{AC1BB777-AFF5-461D-A6C3-042BC04236D4}"/>
                </a:ext>
              </a:extLst>
            </p:cNvPr>
            <p:cNvCxnSpPr/>
            <p:nvPr/>
          </p:nvCxnSpPr>
          <p:spPr>
            <a:xfrm>
              <a:off x="11857069"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 name="Gerader Verbinder 5">
              <a:extLst>
                <a:ext uri="{FF2B5EF4-FFF2-40B4-BE49-F238E27FC236}">
                  <a16:creationId xmlns:a16="http://schemas.microsoft.com/office/drawing/2014/main" id="{A6033008-13D2-448F-8638-175C41DE08C4}"/>
                </a:ext>
              </a:extLst>
            </p:cNvPr>
            <p:cNvCxnSpPr/>
            <p:nvPr/>
          </p:nvCxnSpPr>
          <p:spPr>
            <a:xfrm>
              <a:off x="11857069"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 name="Gerader Verbinder 6">
              <a:extLst>
                <a:ext uri="{FF2B5EF4-FFF2-40B4-BE49-F238E27FC236}">
                  <a16:creationId xmlns:a16="http://schemas.microsoft.com/office/drawing/2014/main" id="{ACF1C97F-6FAD-4A26-A1D8-0D67B6DC19D9}"/>
                </a:ext>
              </a:extLst>
            </p:cNvPr>
            <p:cNvCxnSpPr>
              <a:cxnSpLocks/>
            </p:cNvCxnSpPr>
            <p:nvPr/>
          </p:nvCxnSpPr>
          <p:spPr>
            <a:xfrm rot="5400000">
              <a:off x="12320619" y="531812"/>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 name="Gerader Verbinder 7">
              <a:extLst>
                <a:ext uri="{FF2B5EF4-FFF2-40B4-BE49-F238E27FC236}">
                  <a16:creationId xmlns:a16="http://schemas.microsoft.com/office/drawing/2014/main" id="{995A76DA-62DE-429D-B488-591FD5ADAAD0}"/>
                </a:ext>
              </a:extLst>
            </p:cNvPr>
            <p:cNvCxnSpPr>
              <a:cxnSpLocks/>
            </p:cNvCxnSpPr>
            <p:nvPr/>
          </p:nvCxnSpPr>
          <p:spPr>
            <a:xfrm rot="5400000">
              <a:off x="12320619" y="13228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Gerader Verbinder 8">
              <a:extLst>
                <a:ext uri="{FF2B5EF4-FFF2-40B4-BE49-F238E27FC236}">
                  <a16:creationId xmlns:a16="http://schemas.microsoft.com/office/drawing/2014/main" id="{BC40D863-DE33-4B58-8D43-AF68BE545DA8}"/>
                </a:ext>
              </a:extLst>
            </p:cNvPr>
            <p:cNvCxnSpPr>
              <a:cxnSpLocks/>
            </p:cNvCxnSpPr>
            <p:nvPr/>
          </p:nvCxnSpPr>
          <p:spPr>
            <a:xfrm rot="5400000">
              <a:off x="12320619" y="6218453"/>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73F13D53-9F80-48E4-B305-1419E237DE1A}"/>
                </a:ext>
              </a:extLst>
            </p:cNvPr>
            <p:cNvCxnSpPr>
              <a:cxnSpLocks/>
            </p:cNvCxnSpPr>
            <p:nvPr/>
          </p:nvCxnSpPr>
          <p:spPr>
            <a:xfrm rot="5400000">
              <a:off x="12320619" y="6616664"/>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E2FE23BA-EBD1-4D21-A447-9E89F77468C2}"/>
                </a:ext>
              </a:extLst>
            </p:cNvPr>
            <p:cNvCxnSpPr>
              <a:cxnSpLocks/>
            </p:cNvCxnSpPr>
            <p:nvPr/>
          </p:nvCxnSpPr>
          <p:spPr>
            <a:xfrm rot="5400000">
              <a:off x="-166686" y="531812"/>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7ADEDC1D-0BE9-494B-A53D-5EA59FEF9AD5}"/>
                </a:ext>
              </a:extLst>
            </p:cNvPr>
            <p:cNvCxnSpPr>
              <a:cxnSpLocks/>
            </p:cNvCxnSpPr>
            <p:nvPr/>
          </p:nvCxnSpPr>
          <p:spPr>
            <a:xfrm rot="5400000">
              <a:off x="-166686" y="13228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D2AD5D74-9CFB-46BB-B0CE-CD0A16758C06}"/>
                </a:ext>
              </a:extLst>
            </p:cNvPr>
            <p:cNvCxnSpPr>
              <a:cxnSpLocks/>
            </p:cNvCxnSpPr>
            <p:nvPr/>
          </p:nvCxnSpPr>
          <p:spPr>
            <a:xfrm rot="5400000">
              <a:off x="-166686" y="6218453"/>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72F5F879-160D-45C0-AB5E-A9D56D078629}"/>
                </a:ext>
              </a:extLst>
            </p:cNvPr>
            <p:cNvCxnSpPr>
              <a:cxnSpLocks/>
            </p:cNvCxnSpPr>
            <p:nvPr/>
          </p:nvCxnSpPr>
          <p:spPr>
            <a:xfrm rot="5400000">
              <a:off x="-166686" y="6616664"/>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664212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2 Ansprechpartner_rundes Bild">
    <p:spTree>
      <p:nvGrpSpPr>
        <p:cNvPr id="1" name=""/>
        <p:cNvGrpSpPr/>
        <p:nvPr/>
      </p:nvGrpSpPr>
      <p:grpSpPr>
        <a:xfrm>
          <a:off x="0" y="0"/>
          <a:ext cx="0" cy="0"/>
          <a:chOff x="0" y="0"/>
          <a:chExt cx="0" cy="0"/>
        </a:xfrm>
      </p:grpSpPr>
      <p:sp>
        <p:nvSpPr>
          <p:cNvPr id="5" name="Ellipse 4">
            <a:extLst>
              <a:ext uri="{FF2B5EF4-FFF2-40B4-BE49-F238E27FC236}">
                <a16:creationId xmlns:a16="http://schemas.microsoft.com/office/drawing/2014/main" id="{1D2F5655-3C4B-4AB2-CF52-BF02F9E6F447}"/>
              </a:ext>
            </a:extLst>
          </p:cNvPr>
          <p:cNvSpPr>
            <a:spLocks noChangeAspect="1"/>
          </p:cNvSpPr>
          <p:nvPr/>
        </p:nvSpPr>
        <p:spPr bwMode="gray">
          <a:xfrm>
            <a:off x="6820757" y="1430132"/>
            <a:ext cx="1476000" cy="1476000"/>
          </a:xfrm>
          <a:prstGeom prst="ellipse">
            <a:avLst/>
          </a:prstGeom>
          <a:solidFill>
            <a:schemeClr val="bg1"/>
          </a:solidFill>
          <a:ln w="6350">
            <a:solidFill>
              <a:srgbClr val="A2A2A2"/>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lstStyle/>
          <a:p>
            <a:pPr algn="ctr"/>
            <a:endParaRPr lang="de-DE" err="1">
              <a:solidFill>
                <a:schemeClr val="tx1"/>
              </a:solidFill>
            </a:endParaRPr>
          </a:p>
        </p:txBody>
      </p:sp>
      <p:sp>
        <p:nvSpPr>
          <p:cNvPr id="6" name="Ellipse 5">
            <a:extLst>
              <a:ext uri="{FF2B5EF4-FFF2-40B4-BE49-F238E27FC236}">
                <a16:creationId xmlns:a16="http://schemas.microsoft.com/office/drawing/2014/main" id="{6397FB70-93B4-C8F0-0BC7-915E22B34D23}"/>
              </a:ext>
            </a:extLst>
          </p:cNvPr>
          <p:cNvSpPr>
            <a:spLocks noChangeAspect="1"/>
          </p:cNvSpPr>
          <p:nvPr/>
        </p:nvSpPr>
        <p:spPr bwMode="gray">
          <a:xfrm>
            <a:off x="969722" y="1430132"/>
            <a:ext cx="1476000" cy="1476000"/>
          </a:xfrm>
          <a:prstGeom prst="ellipse">
            <a:avLst/>
          </a:prstGeom>
          <a:solidFill>
            <a:schemeClr val="bg1"/>
          </a:solidFill>
          <a:ln w="6350">
            <a:solidFill>
              <a:srgbClr val="A2A2A2"/>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lstStyle/>
          <a:p>
            <a:pPr algn="ctr"/>
            <a:endParaRPr lang="de-DE" err="1">
              <a:solidFill>
                <a:schemeClr val="tx1"/>
              </a:solidFill>
            </a:endParaRPr>
          </a:p>
        </p:txBody>
      </p:sp>
      <p:sp>
        <p:nvSpPr>
          <p:cNvPr id="21" name="Topline zum Thema der Folie">
            <a:extLst>
              <a:ext uri="{FF2B5EF4-FFF2-40B4-BE49-F238E27FC236}">
                <a16:creationId xmlns:a16="http://schemas.microsoft.com/office/drawing/2014/main" id="{653001D0-E682-44A0-9763-82DDD020A75B}"/>
              </a:ext>
            </a:extLst>
          </p:cNvPr>
          <p:cNvSpPr>
            <a:spLocks noGrp="1"/>
          </p:cNvSpPr>
          <p:nvPr>
            <p:ph type="body" sz="quarter" idx="37"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2" name="Folientitel: Ansprechpersonen (2)">
            <a:extLst>
              <a:ext uri="{FF2B5EF4-FFF2-40B4-BE49-F238E27FC236}">
                <a16:creationId xmlns:a16="http://schemas.microsoft.com/office/drawing/2014/main" id="{BE518EBC-09E0-4F1C-8C34-EC4CE33DC11B}"/>
              </a:ext>
            </a:extLst>
          </p:cNvPr>
          <p:cNvSpPr>
            <a:spLocks noGrp="1"/>
          </p:cNvSpPr>
          <p:nvPr>
            <p:ph type="title" hasCustomPrompt="1"/>
          </p:nvPr>
        </p:nvSpPr>
        <p:spPr bwMode="gray"/>
        <p:txBody>
          <a:bodyPr/>
          <a:lstStyle>
            <a:lvl1pPr>
              <a:defRPr/>
            </a:lvl1pPr>
          </a:lstStyle>
          <a:p>
            <a:r>
              <a:rPr lang="de-DE"/>
              <a:t>Ansprechpartner</a:t>
            </a:r>
          </a:p>
        </p:txBody>
      </p:sp>
      <p:sp>
        <p:nvSpPr>
          <p:cNvPr id="12" name="Bildplatzhalter für ein Foto der ersten Ansprechperson">
            <a:extLst>
              <a:ext uri="{FF2B5EF4-FFF2-40B4-BE49-F238E27FC236}">
                <a16:creationId xmlns:a16="http://schemas.microsoft.com/office/drawing/2014/main" id="{FD3D5CC2-24CE-47D6-BFB7-F37930276FA9}"/>
              </a:ext>
            </a:extLst>
          </p:cNvPr>
          <p:cNvSpPr>
            <a:spLocks noGrp="1" noChangeAspect="1"/>
          </p:cNvSpPr>
          <p:nvPr>
            <p:ph type="pic" sz="quarter" idx="13"/>
          </p:nvPr>
        </p:nvSpPr>
        <p:spPr bwMode="gray">
          <a:xfrm>
            <a:off x="1050459" y="1510869"/>
            <a:ext cx="1314526" cy="1314526"/>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400"/>
            </a:lvl1pPr>
          </a:lstStyle>
          <a:p>
            <a:r>
              <a:rPr lang="de-DE"/>
              <a:t>Bild durch Klicken auf Symbol hinzufügen</a:t>
            </a:r>
          </a:p>
        </p:txBody>
      </p:sp>
      <p:sp>
        <p:nvSpPr>
          <p:cNvPr id="8" name="Vollständiger Name der ersten Ansprechperson">
            <a:extLst>
              <a:ext uri="{FF2B5EF4-FFF2-40B4-BE49-F238E27FC236}">
                <a16:creationId xmlns:a16="http://schemas.microsoft.com/office/drawing/2014/main" id="{5B312ED7-D06E-445E-9E62-DD108E7E5E76}"/>
              </a:ext>
            </a:extLst>
          </p:cNvPr>
          <p:cNvSpPr>
            <a:spLocks noGrp="1"/>
          </p:cNvSpPr>
          <p:nvPr>
            <p:ph type="body" sz="quarter" idx="20" hasCustomPrompt="1"/>
          </p:nvPr>
        </p:nvSpPr>
        <p:spPr bwMode="gray">
          <a:xfrm>
            <a:off x="3260481" y="1421313"/>
            <a:ext cx="2746904" cy="648000"/>
          </a:xfrm>
        </p:spPr>
        <p:txBody>
          <a:bodyPr anchor="b"/>
          <a:lstStyle>
            <a:lvl1pPr>
              <a:lnSpc>
                <a:spcPct val="100000"/>
              </a:lnSpc>
              <a:spcBef>
                <a:spcPts val="0"/>
              </a:spcBef>
              <a:defRPr sz="1400" b="1">
                <a:latin typeface="+mn-lt"/>
              </a:defRPr>
            </a:lvl1pPr>
          </a:lstStyle>
          <a:p>
            <a:pPr lvl="0"/>
            <a:r>
              <a:rPr lang="de-DE"/>
              <a:t>Name</a:t>
            </a:r>
          </a:p>
        </p:txBody>
      </p:sp>
      <p:sp>
        <p:nvSpPr>
          <p:cNvPr id="11" name="Berufstitel der ersten Ansprechperson">
            <a:extLst>
              <a:ext uri="{FF2B5EF4-FFF2-40B4-BE49-F238E27FC236}">
                <a16:creationId xmlns:a16="http://schemas.microsoft.com/office/drawing/2014/main" id="{E2EBB918-4E53-4B6E-BF77-C2F8F24C280F}"/>
              </a:ext>
            </a:extLst>
          </p:cNvPr>
          <p:cNvSpPr>
            <a:spLocks noGrp="1"/>
          </p:cNvSpPr>
          <p:nvPr>
            <p:ph type="body" sz="quarter" idx="21" hasCustomPrompt="1"/>
          </p:nvPr>
        </p:nvSpPr>
        <p:spPr bwMode="gray">
          <a:xfrm>
            <a:off x="3260481" y="2266950"/>
            <a:ext cx="2746904" cy="1085850"/>
          </a:xfrm>
        </p:spPr>
        <p:txBody>
          <a:bodyPr anchor="t"/>
          <a:lstStyle>
            <a:lvl1pPr defTabSz="504025">
              <a:lnSpc>
                <a:spcPct val="90000"/>
              </a:lnSpc>
              <a:spcBef>
                <a:spcPts val="400"/>
              </a:spcBef>
              <a:defRPr sz="1400"/>
            </a:lvl1pPr>
          </a:lstStyle>
          <a:p>
            <a:pPr lvl="0"/>
            <a:r>
              <a:rPr lang="de-DE"/>
              <a:t>Berufstitel</a:t>
            </a:r>
          </a:p>
          <a:p>
            <a:pPr lvl="0"/>
            <a:endParaRPr lang="de-DE"/>
          </a:p>
        </p:txBody>
      </p:sp>
      <p:sp>
        <p:nvSpPr>
          <p:cNvPr id="27" name="Überschrift Tätigkeitsschwerpunkte der ersten Ansprechperson">
            <a:extLst>
              <a:ext uri="{FF2B5EF4-FFF2-40B4-BE49-F238E27FC236}">
                <a16:creationId xmlns:a16="http://schemas.microsoft.com/office/drawing/2014/main" id="{46A1434A-7F4B-4B9A-B991-5F200F1D9161}"/>
              </a:ext>
            </a:extLst>
          </p:cNvPr>
          <p:cNvSpPr>
            <a:spLocks noGrp="1"/>
          </p:cNvSpPr>
          <p:nvPr>
            <p:ph type="body" sz="quarter" idx="34" hasCustomPrompt="1"/>
          </p:nvPr>
        </p:nvSpPr>
        <p:spPr bwMode="gray">
          <a:xfrm>
            <a:off x="334963" y="3855467"/>
            <a:ext cx="2745518" cy="210457"/>
          </a:xfrm>
        </p:spPr>
        <p:txBody>
          <a:bodyPr/>
          <a:lstStyle>
            <a:lvl1pPr>
              <a:lnSpc>
                <a:spcPct val="100000"/>
              </a:lnSpc>
              <a:spcBef>
                <a:spcPts val="0"/>
              </a:spcBef>
              <a:defRPr sz="1400" b="1">
                <a:latin typeface="+mn-lt"/>
              </a:defRPr>
            </a:lvl1pPr>
            <a:lvl2pPr>
              <a:defRPr sz="1200"/>
            </a:lvl2pPr>
            <a:lvl3pPr>
              <a:defRPr sz="1200"/>
            </a:lvl3pPr>
            <a:lvl4pPr>
              <a:defRPr sz="1200"/>
            </a:lvl4pPr>
            <a:lvl5pPr>
              <a:defRPr sz="1200"/>
            </a:lvl5pPr>
          </a:lstStyle>
          <a:p>
            <a:pPr lvl="0"/>
            <a:r>
              <a:rPr lang="de-DE"/>
              <a:t>Tätigkeitsschwerpunkte</a:t>
            </a:r>
          </a:p>
        </p:txBody>
      </p:sp>
      <p:sp>
        <p:nvSpPr>
          <p:cNvPr id="18" name="Beschreibung der Tätigkeitsschwerpunkte der ersten Ansprechperson">
            <a:extLst>
              <a:ext uri="{FF2B5EF4-FFF2-40B4-BE49-F238E27FC236}">
                <a16:creationId xmlns:a16="http://schemas.microsoft.com/office/drawing/2014/main" id="{13AEF0C1-73A6-4046-BDCD-E85DC37B6026}"/>
              </a:ext>
            </a:extLst>
          </p:cNvPr>
          <p:cNvSpPr>
            <a:spLocks noGrp="1"/>
          </p:cNvSpPr>
          <p:nvPr>
            <p:ph type="body" sz="quarter" idx="25"/>
          </p:nvPr>
        </p:nvSpPr>
        <p:spPr bwMode="gray">
          <a:xfrm>
            <a:off x="334963" y="4216401"/>
            <a:ext cx="2745518" cy="2092324"/>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28" name="Überschrift Branchenexpertise der ersten Ansprechperson">
            <a:extLst>
              <a:ext uri="{FF2B5EF4-FFF2-40B4-BE49-F238E27FC236}">
                <a16:creationId xmlns:a16="http://schemas.microsoft.com/office/drawing/2014/main" id="{369766BB-5EFE-4D13-9578-DAF1BCF665E1}"/>
              </a:ext>
            </a:extLst>
          </p:cNvPr>
          <p:cNvSpPr>
            <a:spLocks noGrp="1"/>
          </p:cNvSpPr>
          <p:nvPr>
            <p:ph type="body" sz="quarter" idx="26" hasCustomPrompt="1"/>
          </p:nvPr>
        </p:nvSpPr>
        <p:spPr bwMode="gray">
          <a:xfrm>
            <a:off x="3260481" y="3855467"/>
            <a:ext cx="2745518" cy="210457"/>
          </a:xfrm>
        </p:spPr>
        <p:txBody>
          <a:bodyPr/>
          <a:lstStyle>
            <a:lvl1pPr>
              <a:lnSpc>
                <a:spcPct val="100000"/>
              </a:lnSpc>
              <a:spcBef>
                <a:spcPts val="0"/>
              </a:spcBef>
              <a:defRPr sz="1400" b="1">
                <a:latin typeface="+mn-lt"/>
              </a:defRPr>
            </a:lvl1pPr>
            <a:lvl2pPr>
              <a:defRPr sz="1200"/>
            </a:lvl2pPr>
            <a:lvl3pPr>
              <a:defRPr sz="1200"/>
            </a:lvl3pPr>
            <a:lvl4pPr>
              <a:defRPr sz="1200"/>
            </a:lvl4pPr>
            <a:lvl5pPr>
              <a:defRPr sz="1200"/>
            </a:lvl5pPr>
          </a:lstStyle>
          <a:p>
            <a:pPr lvl="0"/>
            <a:r>
              <a:rPr lang="de-DE"/>
              <a:t>Branchenexpertise</a:t>
            </a:r>
          </a:p>
        </p:txBody>
      </p:sp>
      <p:sp>
        <p:nvSpPr>
          <p:cNvPr id="20" name="Beschreibung der Branchenexpertise der ersten Ansprechperson">
            <a:extLst>
              <a:ext uri="{FF2B5EF4-FFF2-40B4-BE49-F238E27FC236}">
                <a16:creationId xmlns:a16="http://schemas.microsoft.com/office/drawing/2014/main" id="{24C76637-DEB0-406C-9DEC-78ACED2A3274}"/>
              </a:ext>
            </a:extLst>
          </p:cNvPr>
          <p:cNvSpPr>
            <a:spLocks noGrp="1"/>
          </p:cNvSpPr>
          <p:nvPr>
            <p:ph type="body" sz="quarter" idx="27"/>
          </p:nvPr>
        </p:nvSpPr>
        <p:spPr bwMode="gray">
          <a:xfrm>
            <a:off x="3260481" y="4216401"/>
            <a:ext cx="2745518" cy="2092324"/>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Bildplatzhalter für ein Foto der zweiten Ansprechperson">
            <a:extLst>
              <a:ext uri="{FF2B5EF4-FFF2-40B4-BE49-F238E27FC236}">
                <a16:creationId xmlns:a16="http://schemas.microsoft.com/office/drawing/2014/main" id="{134FC7FB-A63F-4313-8419-ED940CBEC600}"/>
              </a:ext>
            </a:extLst>
          </p:cNvPr>
          <p:cNvSpPr>
            <a:spLocks noGrp="1" noChangeAspect="1"/>
          </p:cNvSpPr>
          <p:nvPr>
            <p:ph type="pic" sz="quarter" idx="18"/>
          </p:nvPr>
        </p:nvSpPr>
        <p:spPr bwMode="gray">
          <a:xfrm>
            <a:off x="6901494" y="1510869"/>
            <a:ext cx="1314526" cy="1314526"/>
          </a:xfrm>
          <a:custGeom>
            <a:avLst/>
            <a:gdLst>
              <a:gd name="connsiteX0" fmla="*/ 946111 w 1892222"/>
              <a:gd name="connsiteY0" fmla="*/ 0 h 1892222"/>
              <a:gd name="connsiteX1" fmla="*/ 1892222 w 1892222"/>
              <a:gd name="connsiteY1" fmla="*/ 946111 h 1892222"/>
              <a:gd name="connsiteX2" fmla="*/ 946111 w 1892222"/>
              <a:gd name="connsiteY2" fmla="*/ 1892222 h 1892222"/>
              <a:gd name="connsiteX3" fmla="*/ 0 w 1892222"/>
              <a:gd name="connsiteY3" fmla="*/ 946111 h 1892222"/>
              <a:gd name="connsiteX4" fmla="*/ 946111 w 1892222"/>
              <a:gd name="connsiteY4" fmla="*/ 0 h 1892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222" h="1892222">
                <a:moveTo>
                  <a:pt x="946111" y="0"/>
                </a:moveTo>
                <a:cubicBezTo>
                  <a:pt x="1468634" y="0"/>
                  <a:pt x="1892222" y="423588"/>
                  <a:pt x="1892222" y="946111"/>
                </a:cubicBezTo>
                <a:cubicBezTo>
                  <a:pt x="1892222" y="1468634"/>
                  <a:pt x="1468634" y="1892222"/>
                  <a:pt x="946111" y="1892222"/>
                </a:cubicBezTo>
                <a:cubicBezTo>
                  <a:pt x="423588" y="1892222"/>
                  <a:pt x="0" y="1468634"/>
                  <a:pt x="0" y="946111"/>
                </a:cubicBezTo>
                <a:cubicBezTo>
                  <a:pt x="0" y="423588"/>
                  <a:pt x="423588" y="0"/>
                  <a:pt x="946111" y="0"/>
                </a:cubicBezTo>
                <a:close/>
              </a:path>
            </a:pathLst>
          </a:custGeom>
          <a:noFill/>
        </p:spPr>
        <p:txBody>
          <a:bodyPr wrap="square">
            <a:noAutofit/>
          </a:bodyPr>
          <a:lstStyle>
            <a:lvl1pPr algn="ctr">
              <a:defRPr sz="1400"/>
            </a:lvl1pPr>
          </a:lstStyle>
          <a:p>
            <a:r>
              <a:rPr lang="de-DE"/>
              <a:t>Bild durch Klicken auf Symbol hinzufügen</a:t>
            </a:r>
          </a:p>
        </p:txBody>
      </p:sp>
      <p:sp>
        <p:nvSpPr>
          <p:cNvPr id="15" name="Vollständiger Name der zweiten Ansprechperson">
            <a:extLst>
              <a:ext uri="{FF2B5EF4-FFF2-40B4-BE49-F238E27FC236}">
                <a16:creationId xmlns:a16="http://schemas.microsoft.com/office/drawing/2014/main" id="{4370760C-1295-4A00-A429-EF67ED69885B}"/>
              </a:ext>
            </a:extLst>
          </p:cNvPr>
          <p:cNvSpPr>
            <a:spLocks noGrp="1"/>
          </p:cNvSpPr>
          <p:nvPr>
            <p:ph type="body" sz="quarter" idx="22" hasCustomPrompt="1"/>
          </p:nvPr>
        </p:nvSpPr>
        <p:spPr bwMode="gray">
          <a:xfrm>
            <a:off x="9111516" y="1421313"/>
            <a:ext cx="2745520" cy="648000"/>
          </a:xfrm>
        </p:spPr>
        <p:txBody>
          <a:bodyPr anchor="b"/>
          <a:lstStyle>
            <a:lvl1pPr>
              <a:lnSpc>
                <a:spcPct val="100000"/>
              </a:lnSpc>
              <a:spcBef>
                <a:spcPts val="0"/>
              </a:spcBef>
              <a:defRPr sz="1400" b="1">
                <a:latin typeface="+mn-lt"/>
              </a:defRPr>
            </a:lvl1pPr>
          </a:lstStyle>
          <a:p>
            <a:pPr lvl="0"/>
            <a:r>
              <a:rPr lang="de-DE"/>
              <a:t>Name</a:t>
            </a:r>
          </a:p>
        </p:txBody>
      </p:sp>
      <p:sp>
        <p:nvSpPr>
          <p:cNvPr id="16" name="Berufstitel der zweiten Ansprechperson">
            <a:extLst>
              <a:ext uri="{FF2B5EF4-FFF2-40B4-BE49-F238E27FC236}">
                <a16:creationId xmlns:a16="http://schemas.microsoft.com/office/drawing/2014/main" id="{F69320CE-A849-4B53-94EE-3F5F464CAC3C}"/>
              </a:ext>
            </a:extLst>
          </p:cNvPr>
          <p:cNvSpPr>
            <a:spLocks noGrp="1"/>
          </p:cNvSpPr>
          <p:nvPr>
            <p:ph type="body" sz="quarter" idx="23" hasCustomPrompt="1"/>
          </p:nvPr>
        </p:nvSpPr>
        <p:spPr bwMode="gray">
          <a:xfrm>
            <a:off x="9111516" y="2266950"/>
            <a:ext cx="2745520" cy="1085850"/>
          </a:xfrm>
        </p:spPr>
        <p:txBody>
          <a:bodyPr anchor="t"/>
          <a:lstStyle>
            <a:lvl1pPr defTabSz="504025">
              <a:lnSpc>
                <a:spcPct val="90000"/>
              </a:lnSpc>
              <a:spcBef>
                <a:spcPts val="400"/>
              </a:spcBef>
              <a:defRPr sz="1400"/>
            </a:lvl1pPr>
          </a:lstStyle>
          <a:p>
            <a:pPr lvl="0"/>
            <a:r>
              <a:rPr lang="de-DE"/>
              <a:t>Berufstitel</a:t>
            </a:r>
          </a:p>
          <a:p>
            <a:pPr lvl="0"/>
            <a:endParaRPr lang="de-DE"/>
          </a:p>
        </p:txBody>
      </p:sp>
      <p:sp>
        <p:nvSpPr>
          <p:cNvPr id="29" name="Überschrift Tätigkeitsschwerpunkte der zweiten Ansprechperson">
            <a:extLst>
              <a:ext uri="{FF2B5EF4-FFF2-40B4-BE49-F238E27FC236}">
                <a16:creationId xmlns:a16="http://schemas.microsoft.com/office/drawing/2014/main" id="{DAD36A55-80D9-44B4-A047-AAB934E3D8D9}"/>
              </a:ext>
            </a:extLst>
          </p:cNvPr>
          <p:cNvSpPr>
            <a:spLocks noGrp="1"/>
          </p:cNvSpPr>
          <p:nvPr>
            <p:ph type="body" sz="quarter" idx="35" hasCustomPrompt="1"/>
          </p:nvPr>
        </p:nvSpPr>
        <p:spPr bwMode="gray">
          <a:xfrm>
            <a:off x="6185999" y="3855467"/>
            <a:ext cx="2745518" cy="210457"/>
          </a:xfrm>
        </p:spPr>
        <p:txBody>
          <a:bodyPr/>
          <a:lstStyle>
            <a:lvl1pPr>
              <a:lnSpc>
                <a:spcPct val="100000"/>
              </a:lnSpc>
              <a:spcBef>
                <a:spcPts val="0"/>
              </a:spcBef>
              <a:defRPr sz="1400" b="1">
                <a:latin typeface="+mn-lt"/>
              </a:defRPr>
            </a:lvl1pPr>
            <a:lvl2pPr>
              <a:defRPr sz="1200"/>
            </a:lvl2pPr>
            <a:lvl3pPr>
              <a:defRPr sz="1200"/>
            </a:lvl3pPr>
            <a:lvl4pPr>
              <a:defRPr sz="1200"/>
            </a:lvl4pPr>
            <a:lvl5pPr>
              <a:defRPr sz="1200"/>
            </a:lvl5pPr>
          </a:lstStyle>
          <a:p>
            <a:pPr lvl="0"/>
            <a:r>
              <a:rPr lang="de-DE"/>
              <a:t>Tätigkeitsschwerpunkte</a:t>
            </a:r>
          </a:p>
        </p:txBody>
      </p:sp>
      <p:sp>
        <p:nvSpPr>
          <p:cNvPr id="23" name="Beschreibung der Tätigkeitsschwerpunkte der zweiten Ansprechperson">
            <a:extLst>
              <a:ext uri="{FF2B5EF4-FFF2-40B4-BE49-F238E27FC236}">
                <a16:creationId xmlns:a16="http://schemas.microsoft.com/office/drawing/2014/main" id="{6D8EEEED-5BF1-4B8F-A5CF-3FDF2A1B4E7C}"/>
              </a:ext>
            </a:extLst>
          </p:cNvPr>
          <p:cNvSpPr>
            <a:spLocks noGrp="1"/>
          </p:cNvSpPr>
          <p:nvPr>
            <p:ph type="body" sz="quarter" idx="30"/>
          </p:nvPr>
        </p:nvSpPr>
        <p:spPr bwMode="gray">
          <a:xfrm>
            <a:off x="6185998" y="4216401"/>
            <a:ext cx="2745518" cy="2092324"/>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0" name="Überschrift Branchenexpertise der zweiten Ansprechperson">
            <a:extLst>
              <a:ext uri="{FF2B5EF4-FFF2-40B4-BE49-F238E27FC236}">
                <a16:creationId xmlns:a16="http://schemas.microsoft.com/office/drawing/2014/main" id="{ACEFAD1D-9679-4022-BAF4-A58751980311}"/>
              </a:ext>
            </a:extLst>
          </p:cNvPr>
          <p:cNvSpPr>
            <a:spLocks noGrp="1"/>
          </p:cNvSpPr>
          <p:nvPr>
            <p:ph type="body" sz="quarter" idx="36" hasCustomPrompt="1"/>
          </p:nvPr>
        </p:nvSpPr>
        <p:spPr bwMode="gray">
          <a:xfrm>
            <a:off x="9111517" y="3855467"/>
            <a:ext cx="2745518" cy="210457"/>
          </a:xfrm>
        </p:spPr>
        <p:txBody>
          <a:bodyPr/>
          <a:lstStyle>
            <a:lvl1pPr>
              <a:lnSpc>
                <a:spcPct val="100000"/>
              </a:lnSpc>
              <a:spcBef>
                <a:spcPts val="0"/>
              </a:spcBef>
              <a:defRPr sz="1400" b="1">
                <a:latin typeface="+mn-lt"/>
              </a:defRPr>
            </a:lvl1pPr>
            <a:lvl2pPr>
              <a:defRPr sz="1200"/>
            </a:lvl2pPr>
            <a:lvl3pPr>
              <a:defRPr sz="1200"/>
            </a:lvl3pPr>
            <a:lvl4pPr>
              <a:defRPr sz="1200"/>
            </a:lvl4pPr>
            <a:lvl5pPr>
              <a:defRPr sz="1200"/>
            </a:lvl5pPr>
          </a:lstStyle>
          <a:p>
            <a:pPr lvl="0"/>
            <a:r>
              <a:rPr lang="de-DE"/>
              <a:t>Branchenexpertise</a:t>
            </a:r>
          </a:p>
        </p:txBody>
      </p:sp>
      <p:sp>
        <p:nvSpPr>
          <p:cNvPr id="24" name="Beschreibung der Branchenexpertise der zweiten Ansprechperson">
            <a:extLst>
              <a:ext uri="{FF2B5EF4-FFF2-40B4-BE49-F238E27FC236}">
                <a16:creationId xmlns:a16="http://schemas.microsoft.com/office/drawing/2014/main" id="{6EAE99CE-1DBB-4011-9359-722055723AAE}"/>
              </a:ext>
            </a:extLst>
          </p:cNvPr>
          <p:cNvSpPr>
            <a:spLocks noGrp="1"/>
          </p:cNvSpPr>
          <p:nvPr>
            <p:ph type="body" sz="quarter" idx="31"/>
          </p:nvPr>
        </p:nvSpPr>
        <p:spPr bwMode="gray">
          <a:xfrm>
            <a:off x="9111516" y="4216401"/>
            <a:ext cx="2745518" cy="2092324"/>
          </a:xfrm>
        </p:spPr>
        <p:txBody>
          <a:bodyPr/>
          <a:lstStyle>
            <a:lvl1pPr>
              <a:defRPr sz="1400"/>
            </a:lvl1pPr>
            <a:lvl2pPr>
              <a:defRPr sz="1400"/>
            </a:lvl2pPr>
            <a:lvl3pPr>
              <a:defRPr sz="1400"/>
            </a:lvl3pPr>
            <a:lvl4pPr>
              <a:defRPr sz="1400"/>
            </a:lvl4pPr>
            <a:lvl5pPr>
              <a:defRPr sz="14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 name="Fußzeilenplatzhalter">
            <a:extLst>
              <a:ext uri="{FF2B5EF4-FFF2-40B4-BE49-F238E27FC236}">
                <a16:creationId xmlns:a16="http://schemas.microsoft.com/office/drawing/2014/main" id="{03BC3A00-6CCD-45CC-E9D0-C175F2430E09}"/>
              </a:ext>
            </a:extLst>
          </p:cNvPr>
          <p:cNvSpPr>
            <a:spLocks noGrp="1"/>
          </p:cNvSpPr>
          <p:nvPr>
            <p:ph type="ftr" sz="quarter" idx="38"/>
          </p:nvPr>
        </p:nvSpPr>
        <p:spPr bwMode="gray"/>
        <p:txBody>
          <a:bodyPr/>
          <a:lstStyle>
            <a:lvl1pPr algn="r">
              <a:defRPr/>
            </a:lvl1pPr>
          </a:lstStyle>
          <a:p>
            <a:r>
              <a:rPr lang="de-DE"/>
              <a:t>RSM Ebner Stolz | </a:t>
            </a:r>
          </a:p>
        </p:txBody>
      </p:sp>
      <p:sp>
        <p:nvSpPr>
          <p:cNvPr id="4" name="Foliennummernplatzhalter">
            <a:extLst>
              <a:ext uri="{FF2B5EF4-FFF2-40B4-BE49-F238E27FC236}">
                <a16:creationId xmlns:a16="http://schemas.microsoft.com/office/drawing/2014/main" id="{F046AB5B-6F8F-F553-D641-DC48E689961D}"/>
              </a:ext>
            </a:extLst>
          </p:cNvPr>
          <p:cNvSpPr>
            <a:spLocks noGrp="1"/>
          </p:cNvSpPr>
          <p:nvPr>
            <p:ph type="sldNum" sz="quarter" idx="39"/>
          </p:nvPr>
        </p:nvSpPr>
        <p:spPr bwMode="gray"/>
        <p:txBody>
          <a:bodyPr/>
          <a:lstStyle/>
          <a:p>
            <a:fld id="{3EB8E712-AC45-4B59-B554-2A5176B5D356}" type="slidenum">
              <a:rPr lang="de-DE" smtClean="0"/>
              <a:pPr/>
              <a:t>‹Nr.›</a:t>
            </a:fld>
            <a:endParaRPr lang="de-DE"/>
          </a:p>
        </p:txBody>
      </p:sp>
      <p:grpSp>
        <p:nvGrpSpPr>
          <p:cNvPr id="26" name="Gruppieren 25">
            <a:extLst>
              <a:ext uri="{FF2B5EF4-FFF2-40B4-BE49-F238E27FC236}">
                <a16:creationId xmlns:a16="http://schemas.microsoft.com/office/drawing/2014/main" id="{8407E4CD-76EF-CBD7-BE51-D6C570C9C906}"/>
              </a:ext>
            </a:extLst>
          </p:cNvPr>
          <p:cNvGrpSpPr/>
          <p:nvPr/>
        </p:nvGrpSpPr>
        <p:grpSpPr>
          <a:xfrm>
            <a:off x="2388651" y="2109004"/>
            <a:ext cx="3618734" cy="118256"/>
            <a:chOff x="2388651" y="2100185"/>
            <a:chExt cx="3618734" cy="118256"/>
          </a:xfrm>
        </p:grpSpPr>
        <p:cxnSp>
          <p:nvCxnSpPr>
            <p:cNvPr id="10" name="Gerader Verbinder 9">
              <a:extLst>
                <a:ext uri="{FF2B5EF4-FFF2-40B4-BE49-F238E27FC236}">
                  <a16:creationId xmlns:a16="http://schemas.microsoft.com/office/drawing/2014/main" id="{B192A63C-B993-A631-E285-59716FE84257}"/>
                </a:ext>
              </a:extLst>
            </p:cNvPr>
            <p:cNvCxnSpPr>
              <a:cxnSpLocks/>
            </p:cNvCxnSpPr>
            <p:nvPr/>
          </p:nvCxnSpPr>
          <p:spPr bwMode="gray">
            <a:xfrm flipH="1">
              <a:off x="2506907" y="2159313"/>
              <a:ext cx="3500478" cy="0"/>
            </a:xfrm>
            <a:prstGeom prst="line">
              <a:avLst/>
            </a:prstGeom>
            <a:solidFill>
              <a:schemeClr val="accent2"/>
            </a:solidFill>
            <a:ln w="9525">
              <a:solidFill>
                <a:srgbClr val="A2A2A2"/>
              </a:solidFill>
            </a:ln>
          </p:spPr>
          <p:style>
            <a:lnRef idx="1">
              <a:schemeClr val="accent1"/>
            </a:lnRef>
            <a:fillRef idx="0">
              <a:schemeClr val="accent1"/>
            </a:fillRef>
            <a:effectRef idx="0">
              <a:schemeClr val="accent1"/>
            </a:effectRef>
            <a:fontRef idx="minor">
              <a:schemeClr val="tx1"/>
            </a:fontRef>
          </p:style>
        </p:cxnSp>
        <p:sp>
          <p:nvSpPr>
            <p:cNvPr id="13" name="Ellipse 12">
              <a:extLst>
                <a:ext uri="{FF2B5EF4-FFF2-40B4-BE49-F238E27FC236}">
                  <a16:creationId xmlns:a16="http://schemas.microsoft.com/office/drawing/2014/main" id="{9B97D8EA-DA73-1966-759E-6FB96937F1EE}"/>
                </a:ext>
              </a:extLst>
            </p:cNvPr>
            <p:cNvSpPr>
              <a:spLocks noChangeAspect="1"/>
            </p:cNvSpPr>
            <p:nvPr/>
          </p:nvSpPr>
          <p:spPr bwMode="gray">
            <a:xfrm flipH="1">
              <a:off x="2388651" y="2100185"/>
              <a:ext cx="118256" cy="1182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noAutofit/>
            </a:bodyPr>
            <a:lstStyle/>
            <a:p>
              <a:pPr algn="ctr"/>
              <a:endParaRPr lang="de-DE" err="1">
                <a:solidFill>
                  <a:schemeClr val="tx1"/>
                </a:solidFill>
              </a:endParaRPr>
            </a:p>
          </p:txBody>
        </p:sp>
      </p:grpSp>
      <p:grpSp>
        <p:nvGrpSpPr>
          <p:cNvPr id="31" name="Gruppieren 30">
            <a:extLst>
              <a:ext uri="{FF2B5EF4-FFF2-40B4-BE49-F238E27FC236}">
                <a16:creationId xmlns:a16="http://schemas.microsoft.com/office/drawing/2014/main" id="{410B8351-0097-2120-9E62-F3F9FE3441C7}"/>
              </a:ext>
            </a:extLst>
          </p:cNvPr>
          <p:cNvGrpSpPr/>
          <p:nvPr/>
        </p:nvGrpSpPr>
        <p:grpSpPr>
          <a:xfrm>
            <a:off x="8236715" y="2109004"/>
            <a:ext cx="3618734" cy="118256"/>
            <a:chOff x="2388651" y="2100185"/>
            <a:chExt cx="3618734" cy="118256"/>
          </a:xfrm>
        </p:grpSpPr>
        <p:cxnSp>
          <p:nvCxnSpPr>
            <p:cNvPr id="32" name="Gerader Verbinder 31">
              <a:extLst>
                <a:ext uri="{FF2B5EF4-FFF2-40B4-BE49-F238E27FC236}">
                  <a16:creationId xmlns:a16="http://schemas.microsoft.com/office/drawing/2014/main" id="{45F17409-D8F0-400E-62A1-4AC7704304F5}"/>
                </a:ext>
              </a:extLst>
            </p:cNvPr>
            <p:cNvCxnSpPr>
              <a:cxnSpLocks/>
            </p:cNvCxnSpPr>
            <p:nvPr/>
          </p:nvCxnSpPr>
          <p:spPr bwMode="gray">
            <a:xfrm flipH="1">
              <a:off x="2506907" y="2159313"/>
              <a:ext cx="3500478" cy="0"/>
            </a:xfrm>
            <a:prstGeom prst="line">
              <a:avLst/>
            </a:prstGeom>
            <a:solidFill>
              <a:schemeClr val="accent2"/>
            </a:solidFill>
            <a:ln w="9525">
              <a:solidFill>
                <a:srgbClr val="A2A2A2"/>
              </a:solidFill>
            </a:ln>
          </p:spPr>
          <p:style>
            <a:lnRef idx="1">
              <a:schemeClr val="accent1"/>
            </a:lnRef>
            <a:fillRef idx="0">
              <a:schemeClr val="accent1"/>
            </a:fillRef>
            <a:effectRef idx="0">
              <a:schemeClr val="accent1"/>
            </a:effectRef>
            <a:fontRef idx="minor">
              <a:schemeClr val="tx1"/>
            </a:fontRef>
          </p:style>
        </p:cxnSp>
        <p:sp>
          <p:nvSpPr>
            <p:cNvPr id="33" name="Ellipse 32">
              <a:extLst>
                <a:ext uri="{FF2B5EF4-FFF2-40B4-BE49-F238E27FC236}">
                  <a16:creationId xmlns:a16="http://schemas.microsoft.com/office/drawing/2014/main" id="{1F2CC458-520D-D1AF-FF84-B96F7D4511D0}"/>
                </a:ext>
              </a:extLst>
            </p:cNvPr>
            <p:cNvSpPr>
              <a:spLocks noChangeAspect="1"/>
            </p:cNvSpPr>
            <p:nvPr/>
          </p:nvSpPr>
          <p:spPr bwMode="gray">
            <a:xfrm flipH="1">
              <a:off x="2388651" y="2100185"/>
              <a:ext cx="118256" cy="1182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ctr">
              <a:noAutofit/>
            </a:bodyPr>
            <a:lstStyle/>
            <a:p>
              <a:pPr algn="ctr"/>
              <a:endParaRPr lang="de-DE" err="1">
                <a:solidFill>
                  <a:schemeClr val="tx1"/>
                </a:solidFill>
              </a:endParaRPr>
            </a:p>
          </p:txBody>
        </p:sp>
      </p:grpSp>
    </p:spTree>
    <p:extLst>
      <p:ext uri="{BB962C8B-B14F-4D97-AF65-F5344CB8AC3E}">
        <p14:creationId xmlns:p14="http://schemas.microsoft.com/office/powerpoint/2010/main" val="1329390477"/>
      </p:ext>
    </p:extLst>
  </p:cSld>
  <p:clrMapOvr>
    <a:masterClrMapping/>
  </p:clrMapOvr>
  <p:extLst>
    <p:ext uri="{DCECCB84-F9BA-43D5-87BE-67443E8EF086}">
      <p15:sldGuideLst xmlns:p15="http://schemas.microsoft.com/office/powerpoint/2012/main">
        <p15:guide id="1" pos="3785">
          <p15:clr>
            <a:srgbClr val="FBAE40"/>
          </p15:clr>
        </p15:guide>
        <p15:guide id="2" pos="3895">
          <p15:clr>
            <a:srgbClr val="FBAE40"/>
          </p15:clr>
        </p15:guide>
        <p15:guide id="3" pos="2049">
          <p15:clr>
            <a:srgbClr val="FBAE40"/>
          </p15:clr>
        </p15:guide>
        <p15:guide id="4" pos="1946">
          <p15:clr>
            <a:srgbClr val="FBAE40"/>
          </p15:clr>
        </p15:guide>
        <p15:guide id="5" pos="5633">
          <p15:clr>
            <a:srgbClr val="FBAE40"/>
          </p15:clr>
        </p15:guide>
        <p15:guide id="6" pos="5737">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el, ein Inhalt">
    <p:spTree>
      <p:nvGrpSpPr>
        <p:cNvPr id="1" name=""/>
        <p:cNvGrpSpPr/>
        <p:nvPr/>
      </p:nvGrpSpPr>
      <p:grpSpPr>
        <a:xfrm>
          <a:off x="0" y="0"/>
          <a:ext cx="0" cy="0"/>
          <a:chOff x="0" y="0"/>
          <a:chExt cx="0" cy="0"/>
        </a:xfrm>
      </p:grpSpPr>
      <p:sp>
        <p:nvSpPr>
          <p:cNvPr id="6" name="Topline zum Thema der Folie">
            <a:extLst>
              <a:ext uri="{FF2B5EF4-FFF2-40B4-BE49-F238E27FC236}">
                <a16:creationId xmlns:a16="http://schemas.microsoft.com/office/drawing/2014/main" id="{B8B8E5EC-8F3A-412E-94D1-FF0A19497EC0}"/>
              </a:ext>
            </a:extLst>
          </p:cNvPr>
          <p:cNvSpPr>
            <a:spLocks noGrp="1"/>
          </p:cNvSpPr>
          <p:nvPr>
            <p:ph type="body" sz="quarter" idx="13"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7" name="Action Title">
            <a:extLst>
              <a:ext uri="{FF2B5EF4-FFF2-40B4-BE49-F238E27FC236}">
                <a16:creationId xmlns:a16="http://schemas.microsoft.com/office/drawing/2014/main" id="{D1F71537-63F1-4C43-93FF-4A4D7125A7D9}"/>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10" name="Inhaltsplatzhalter">
            <a:extLst>
              <a:ext uri="{FF2B5EF4-FFF2-40B4-BE49-F238E27FC236}">
                <a16:creationId xmlns:a16="http://schemas.microsoft.com/office/drawing/2014/main" id="{E7FDBFFC-5DC7-4057-A10E-E5866B51F7DC}"/>
              </a:ext>
            </a:extLst>
          </p:cNvPr>
          <p:cNvSpPr>
            <a:spLocks noGrp="1"/>
          </p:cNvSpPr>
          <p:nvPr>
            <p:ph sz="quarter" idx="14"/>
          </p:nvPr>
        </p:nvSpPr>
        <p:spPr bwMode="gray">
          <a:xfrm>
            <a:off x="334962" y="1412875"/>
            <a:ext cx="11522072" cy="4895850"/>
          </a:xfrm>
        </p:spPr>
        <p:txBody>
          <a:bodyPr numCol="2">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 name="Fußzeilenplatzhalter">
            <a:extLst>
              <a:ext uri="{FF2B5EF4-FFF2-40B4-BE49-F238E27FC236}">
                <a16:creationId xmlns:a16="http://schemas.microsoft.com/office/drawing/2014/main" id="{CDF366CA-BD1E-3E84-5F92-8F9B00C47786}"/>
              </a:ext>
            </a:extLst>
          </p:cNvPr>
          <p:cNvSpPr>
            <a:spLocks noGrp="1"/>
          </p:cNvSpPr>
          <p:nvPr>
            <p:ph type="ftr" sz="quarter" idx="15"/>
          </p:nvPr>
        </p:nvSpPr>
        <p:spPr bwMode="gray"/>
        <p:txBody>
          <a:bodyPr/>
          <a:lstStyle>
            <a:lvl1pPr algn="r">
              <a:defRPr/>
            </a:lvl1pPr>
          </a:lstStyle>
          <a:p>
            <a:r>
              <a:rPr lang="de-DE"/>
              <a:t>RSM Ebner Stolz | </a:t>
            </a:r>
          </a:p>
        </p:txBody>
      </p:sp>
      <p:sp>
        <p:nvSpPr>
          <p:cNvPr id="5" name="Foliennummernplatzhalter">
            <a:extLst>
              <a:ext uri="{FF2B5EF4-FFF2-40B4-BE49-F238E27FC236}">
                <a16:creationId xmlns:a16="http://schemas.microsoft.com/office/drawing/2014/main" id="{871B14F9-B050-BBE9-A8A5-86974E1D6F67}"/>
              </a:ext>
            </a:extLst>
          </p:cNvPr>
          <p:cNvSpPr>
            <a:spLocks noGrp="1"/>
          </p:cNvSpPr>
          <p:nvPr>
            <p:ph type="sldNum" sz="quarter" idx="16"/>
          </p:nvPr>
        </p:nvSpPr>
        <p:spPr bwMode="gray"/>
        <p:txBody>
          <a:bodyPr/>
          <a:lstStyle/>
          <a:p>
            <a:fld id="{3EB8E712-AC45-4B59-B554-2A5176B5D356}" type="slidenum">
              <a:rPr lang="de-DE" smtClean="0"/>
              <a:pPr/>
              <a:t>‹Nr.›</a:t>
            </a:fld>
            <a:endParaRPr lang="de-DE"/>
          </a:p>
        </p:txBody>
      </p:sp>
    </p:spTree>
    <p:extLst>
      <p:ext uri="{BB962C8B-B14F-4D97-AF65-F5344CB8AC3E}">
        <p14:creationId xmlns:p14="http://schemas.microsoft.com/office/powerpoint/2010/main" val="325055963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el, zwei Inhalte">
    <p:spTree>
      <p:nvGrpSpPr>
        <p:cNvPr id="1" name=""/>
        <p:cNvGrpSpPr/>
        <p:nvPr/>
      </p:nvGrpSpPr>
      <p:grpSpPr>
        <a:xfrm>
          <a:off x="0" y="0"/>
          <a:ext cx="0" cy="0"/>
          <a:chOff x="0" y="0"/>
          <a:chExt cx="0" cy="0"/>
        </a:xfrm>
      </p:grpSpPr>
      <p:sp>
        <p:nvSpPr>
          <p:cNvPr id="8" name="Topline zum Thema der Folie">
            <a:extLst>
              <a:ext uri="{FF2B5EF4-FFF2-40B4-BE49-F238E27FC236}">
                <a16:creationId xmlns:a16="http://schemas.microsoft.com/office/drawing/2014/main" id="{C7F77276-1775-4D1D-B8EC-3EF24E2B0B18}"/>
              </a:ext>
            </a:extLst>
          </p:cNvPr>
          <p:cNvSpPr>
            <a:spLocks noGrp="1"/>
          </p:cNvSpPr>
          <p:nvPr>
            <p:ph type="body" sz="quarter" idx="13"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2" name="Action Title">
            <a:extLst>
              <a:ext uri="{FF2B5EF4-FFF2-40B4-BE49-F238E27FC236}">
                <a16:creationId xmlns:a16="http://schemas.microsoft.com/office/drawing/2014/main" id="{D526F24B-C601-463E-A8B3-82EDF7753090}"/>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10" name="Inhaltsplatzhalter links">
            <a:extLst>
              <a:ext uri="{FF2B5EF4-FFF2-40B4-BE49-F238E27FC236}">
                <a16:creationId xmlns:a16="http://schemas.microsoft.com/office/drawing/2014/main" id="{DF15D696-0EE5-4BFC-B090-D7BD80F8B850}"/>
              </a:ext>
            </a:extLst>
          </p:cNvPr>
          <p:cNvSpPr>
            <a:spLocks noGrp="1"/>
          </p:cNvSpPr>
          <p:nvPr>
            <p:ph sz="quarter" idx="14"/>
          </p:nvPr>
        </p:nvSpPr>
        <p:spPr bwMode="gray">
          <a:xfrm>
            <a:off x="334962" y="1412875"/>
            <a:ext cx="5583815"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1" name="Inhaltsplatzhalter rechts">
            <a:extLst>
              <a:ext uri="{FF2B5EF4-FFF2-40B4-BE49-F238E27FC236}">
                <a16:creationId xmlns:a16="http://schemas.microsoft.com/office/drawing/2014/main" id="{A3C50C30-E9CD-47D7-9463-2875096DADA8}"/>
              </a:ext>
            </a:extLst>
          </p:cNvPr>
          <p:cNvSpPr>
            <a:spLocks noGrp="1"/>
          </p:cNvSpPr>
          <p:nvPr>
            <p:ph sz="quarter" idx="15"/>
          </p:nvPr>
        </p:nvSpPr>
        <p:spPr bwMode="gray">
          <a:xfrm>
            <a:off x="6273239" y="1412875"/>
            <a:ext cx="5583795"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Fußzeilenplatzhalter">
            <a:extLst>
              <a:ext uri="{FF2B5EF4-FFF2-40B4-BE49-F238E27FC236}">
                <a16:creationId xmlns:a16="http://schemas.microsoft.com/office/drawing/2014/main" id="{7D9D8215-9370-9F34-3357-9931341E3DF8}"/>
              </a:ext>
            </a:extLst>
          </p:cNvPr>
          <p:cNvSpPr>
            <a:spLocks noGrp="1"/>
          </p:cNvSpPr>
          <p:nvPr>
            <p:ph type="ftr" sz="quarter" idx="16"/>
          </p:nvPr>
        </p:nvSpPr>
        <p:spPr bwMode="gray"/>
        <p:txBody>
          <a:bodyPr/>
          <a:lstStyle>
            <a:lvl1pPr algn="r">
              <a:defRPr/>
            </a:lvl1pPr>
          </a:lstStyle>
          <a:p>
            <a:r>
              <a:rPr lang="de-DE"/>
              <a:t>RSM Ebner Stolz | </a:t>
            </a:r>
          </a:p>
        </p:txBody>
      </p:sp>
      <p:sp>
        <p:nvSpPr>
          <p:cNvPr id="7" name="Foliennummernplatzhalter">
            <a:extLst>
              <a:ext uri="{FF2B5EF4-FFF2-40B4-BE49-F238E27FC236}">
                <a16:creationId xmlns:a16="http://schemas.microsoft.com/office/drawing/2014/main" id="{0FC540FE-AC41-4664-BAE6-A5FE9A7E5133}"/>
              </a:ext>
            </a:extLst>
          </p:cNvPr>
          <p:cNvSpPr>
            <a:spLocks noGrp="1"/>
          </p:cNvSpPr>
          <p:nvPr>
            <p:ph type="sldNum" sz="quarter" idx="17"/>
          </p:nvPr>
        </p:nvSpPr>
        <p:spPr bwMode="gray"/>
        <p:txBody>
          <a:bodyPr/>
          <a:lstStyle/>
          <a:p>
            <a:fld id="{3EB8E712-AC45-4B59-B554-2A5176B5D356}" type="slidenum">
              <a:rPr lang="de-DE" smtClean="0"/>
              <a:pPr/>
              <a:t>‹Nr.›</a:t>
            </a:fld>
            <a:endParaRPr lang="de-DE"/>
          </a:p>
        </p:txBody>
      </p:sp>
      <p:grpSp>
        <p:nvGrpSpPr>
          <p:cNvPr id="6" name="Druckmarken">
            <a:extLst>
              <a:ext uri="{FF2B5EF4-FFF2-40B4-BE49-F238E27FC236}">
                <a16:creationId xmlns:a16="http://schemas.microsoft.com/office/drawing/2014/main" id="{A9220A04-86F6-4C13-8B38-5630A2B5814E}"/>
              </a:ext>
            </a:extLst>
          </p:cNvPr>
          <p:cNvGrpSpPr/>
          <p:nvPr/>
        </p:nvGrpSpPr>
        <p:grpSpPr bwMode="gray">
          <a:xfrm>
            <a:off x="5918774" y="-219074"/>
            <a:ext cx="353081" cy="7352325"/>
            <a:chOff x="4809002" y="-219075"/>
            <a:chExt cx="286878" cy="7352325"/>
          </a:xfrm>
        </p:grpSpPr>
        <p:grpSp>
          <p:nvGrpSpPr>
            <p:cNvPr id="3" name="Gruppieren 2">
              <a:extLst>
                <a:ext uri="{FF2B5EF4-FFF2-40B4-BE49-F238E27FC236}">
                  <a16:creationId xmlns:a16="http://schemas.microsoft.com/office/drawing/2014/main" id="{049113F4-4619-47C4-8694-F0C1C6353D70}"/>
                </a:ext>
              </a:extLst>
            </p:cNvPr>
            <p:cNvGrpSpPr/>
            <p:nvPr/>
          </p:nvGrpSpPr>
          <p:grpSpPr bwMode="gray">
            <a:xfrm>
              <a:off x="4809002" y="-219075"/>
              <a:ext cx="0" cy="7352325"/>
              <a:chOff x="344487" y="-219075"/>
              <a:chExt cx="0" cy="7352325"/>
            </a:xfrm>
          </p:grpSpPr>
          <p:cxnSp>
            <p:nvCxnSpPr>
              <p:cNvPr id="9" name="Gerader Verbinder 8">
                <a:extLst>
                  <a:ext uri="{FF2B5EF4-FFF2-40B4-BE49-F238E27FC236}">
                    <a16:creationId xmlns:a16="http://schemas.microsoft.com/office/drawing/2014/main" id="{6552C400-34BF-4843-A03B-97D009B1BA45}"/>
                  </a:ext>
                </a:extLst>
              </p:cNvPr>
              <p:cNvCxnSpPr/>
              <p:nvPr/>
            </p:nvCxnSpPr>
            <p:spPr bwMode="gray">
              <a:xfrm>
                <a:off x="344487" y="-2190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C943C8CD-4EDE-4AD0-B18D-D0898E968594}"/>
                  </a:ext>
                </a:extLst>
              </p:cNvPr>
              <p:cNvCxnSpPr/>
              <p:nvPr/>
            </p:nvCxnSpPr>
            <p:spPr bwMode="gray">
              <a:xfrm>
                <a:off x="344487" y="6953250"/>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3" name="Gruppieren 12">
              <a:extLst>
                <a:ext uri="{FF2B5EF4-FFF2-40B4-BE49-F238E27FC236}">
                  <a16:creationId xmlns:a16="http://schemas.microsoft.com/office/drawing/2014/main" id="{0BCB0FBE-B302-48C3-BE86-72D93010DEA6}"/>
                </a:ext>
              </a:extLst>
            </p:cNvPr>
            <p:cNvGrpSpPr/>
            <p:nvPr/>
          </p:nvGrpSpPr>
          <p:grpSpPr bwMode="gray">
            <a:xfrm>
              <a:off x="5095880" y="-219075"/>
              <a:ext cx="0" cy="7352325"/>
              <a:chOff x="344487" y="-219075"/>
              <a:chExt cx="0" cy="7352325"/>
            </a:xfrm>
          </p:grpSpPr>
          <p:cxnSp>
            <p:nvCxnSpPr>
              <p:cNvPr id="14" name="Gerader Verbinder 13">
                <a:extLst>
                  <a:ext uri="{FF2B5EF4-FFF2-40B4-BE49-F238E27FC236}">
                    <a16:creationId xmlns:a16="http://schemas.microsoft.com/office/drawing/2014/main" id="{5499A51D-9A4B-4964-A18C-6DC71BFB3923}"/>
                  </a:ext>
                </a:extLst>
              </p:cNvPr>
              <p:cNvCxnSpPr/>
              <p:nvPr/>
            </p:nvCxnSpPr>
            <p:spPr bwMode="gray">
              <a:xfrm>
                <a:off x="344487" y="-2190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A3722018-7A27-4AC0-9355-8C14D9688AF4}"/>
                  </a:ext>
                </a:extLst>
              </p:cNvPr>
              <p:cNvCxnSpPr/>
              <p:nvPr/>
            </p:nvCxnSpPr>
            <p:spPr bwMode="gray">
              <a:xfrm>
                <a:off x="344487" y="6953250"/>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471796168"/>
      </p:ext>
    </p:extLst>
  </p:cSld>
  <p:clrMapOvr>
    <a:masterClrMapping/>
  </p:clrMapOvr>
  <p:extLst>
    <p:ext uri="{DCECCB84-F9BA-43D5-87BE-67443E8EF086}">
      <p15:sldGuideLst xmlns:p15="http://schemas.microsoft.com/office/powerpoint/2012/main">
        <p15:guide id="1" pos="3728" userDrawn="1">
          <p15:clr>
            <a:srgbClr val="FBAE40"/>
          </p15:clr>
        </p15:guide>
        <p15:guide id="2" pos="395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el, großer Inhalt, kleiner Inhalt">
    <p:spTree>
      <p:nvGrpSpPr>
        <p:cNvPr id="1" name=""/>
        <p:cNvGrpSpPr/>
        <p:nvPr/>
      </p:nvGrpSpPr>
      <p:grpSpPr>
        <a:xfrm>
          <a:off x="0" y="0"/>
          <a:ext cx="0" cy="0"/>
          <a:chOff x="0" y="0"/>
          <a:chExt cx="0" cy="0"/>
        </a:xfrm>
      </p:grpSpPr>
      <p:sp>
        <p:nvSpPr>
          <p:cNvPr id="8" name="Topline zum Thema der Folie">
            <a:extLst>
              <a:ext uri="{FF2B5EF4-FFF2-40B4-BE49-F238E27FC236}">
                <a16:creationId xmlns:a16="http://schemas.microsoft.com/office/drawing/2014/main" id="{A05A7745-BE7C-4642-9536-D465F530DD00}"/>
              </a:ext>
            </a:extLst>
          </p:cNvPr>
          <p:cNvSpPr>
            <a:spLocks noGrp="1"/>
          </p:cNvSpPr>
          <p:nvPr>
            <p:ph type="body" sz="quarter" idx="13"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2" name="Action Title">
            <a:extLst>
              <a:ext uri="{FF2B5EF4-FFF2-40B4-BE49-F238E27FC236}">
                <a16:creationId xmlns:a16="http://schemas.microsoft.com/office/drawing/2014/main" id="{D526F24B-C601-463E-A8B3-82EDF7753090}"/>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10" name="Großer Inhaltsplatzhalter links">
            <a:extLst>
              <a:ext uri="{FF2B5EF4-FFF2-40B4-BE49-F238E27FC236}">
                <a16:creationId xmlns:a16="http://schemas.microsoft.com/office/drawing/2014/main" id="{DF15D696-0EE5-4BFC-B090-D7BD80F8B850}"/>
              </a:ext>
            </a:extLst>
          </p:cNvPr>
          <p:cNvSpPr>
            <a:spLocks noGrp="1"/>
          </p:cNvSpPr>
          <p:nvPr>
            <p:ph sz="quarter" idx="14"/>
          </p:nvPr>
        </p:nvSpPr>
        <p:spPr bwMode="gray">
          <a:xfrm>
            <a:off x="334962" y="1412875"/>
            <a:ext cx="7533559"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1" name="Kleiner Inhaltsplatzhalter rechts">
            <a:extLst>
              <a:ext uri="{FF2B5EF4-FFF2-40B4-BE49-F238E27FC236}">
                <a16:creationId xmlns:a16="http://schemas.microsoft.com/office/drawing/2014/main" id="{A3C50C30-E9CD-47D7-9463-2875096DADA8}"/>
              </a:ext>
            </a:extLst>
          </p:cNvPr>
          <p:cNvSpPr>
            <a:spLocks noGrp="1"/>
          </p:cNvSpPr>
          <p:nvPr>
            <p:ph sz="quarter" idx="15"/>
          </p:nvPr>
        </p:nvSpPr>
        <p:spPr bwMode="gray">
          <a:xfrm>
            <a:off x="8222982" y="1412875"/>
            <a:ext cx="3634052"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grpSp>
        <p:nvGrpSpPr>
          <p:cNvPr id="13" name="Druckmarken">
            <a:extLst>
              <a:ext uri="{FF2B5EF4-FFF2-40B4-BE49-F238E27FC236}">
                <a16:creationId xmlns:a16="http://schemas.microsoft.com/office/drawing/2014/main" id="{142C8E87-9E89-4981-BCAF-CC80CCC0396E}"/>
              </a:ext>
            </a:extLst>
          </p:cNvPr>
          <p:cNvGrpSpPr/>
          <p:nvPr/>
        </p:nvGrpSpPr>
        <p:grpSpPr bwMode="gray">
          <a:xfrm>
            <a:off x="7873030" y="-219074"/>
            <a:ext cx="353081" cy="7352325"/>
            <a:chOff x="4809002" y="-219075"/>
            <a:chExt cx="286878" cy="7352325"/>
          </a:xfrm>
        </p:grpSpPr>
        <p:grpSp>
          <p:nvGrpSpPr>
            <p:cNvPr id="14" name="Gruppieren 13">
              <a:extLst>
                <a:ext uri="{FF2B5EF4-FFF2-40B4-BE49-F238E27FC236}">
                  <a16:creationId xmlns:a16="http://schemas.microsoft.com/office/drawing/2014/main" id="{6A981A8E-5C2C-4C05-956F-65AC3DEFA310}"/>
                </a:ext>
              </a:extLst>
            </p:cNvPr>
            <p:cNvGrpSpPr/>
            <p:nvPr/>
          </p:nvGrpSpPr>
          <p:grpSpPr bwMode="gray">
            <a:xfrm>
              <a:off x="4809002" y="-219075"/>
              <a:ext cx="0" cy="7352325"/>
              <a:chOff x="344487" y="-219075"/>
              <a:chExt cx="0" cy="7352325"/>
            </a:xfrm>
          </p:grpSpPr>
          <p:cxnSp>
            <p:nvCxnSpPr>
              <p:cNvPr id="18" name="Gerader Verbinder 17">
                <a:extLst>
                  <a:ext uri="{FF2B5EF4-FFF2-40B4-BE49-F238E27FC236}">
                    <a16:creationId xmlns:a16="http://schemas.microsoft.com/office/drawing/2014/main" id="{1F6E0D5C-170E-4C82-8966-5A4A4226B4E1}"/>
                  </a:ext>
                </a:extLst>
              </p:cNvPr>
              <p:cNvCxnSpPr/>
              <p:nvPr/>
            </p:nvCxnSpPr>
            <p:spPr bwMode="gray">
              <a:xfrm>
                <a:off x="344487" y="-2190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95DF11EE-C1DD-4ABF-AE60-DDEF6E9A38DD}"/>
                  </a:ext>
                </a:extLst>
              </p:cNvPr>
              <p:cNvCxnSpPr/>
              <p:nvPr/>
            </p:nvCxnSpPr>
            <p:spPr bwMode="gray">
              <a:xfrm>
                <a:off x="344487" y="6953250"/>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5" name="Gruppieren 14">
              <a:extLst>
                <a:ext uri="{FF2B5EF4-FFF2-40B4-BE49-F238E27FC236}">
                  <a16:creationId xmlns:a16="http://schemas.microsoft.com/office/drawing/2014/main" id="{8F58A8BF-21AC-4E22-8922-481D8561E36A}"/>
                </a:ext>
              </a:extLst>
            </p:cNvPr>
            <p:cNvGrpSpPr/>
            <p:nvPr/>
          </p:nvGrpSpPr>
          <p:grpSpPr bwMode="gray">
            <a:xfrm>
              <a:off x="5095880" y="-219075"/>
              <a:ext cx="0" cy="7352325"/>
              <a:chOff x="344487" y="-219075"/>
              <a:chExt cx="0" cy="7352325"/>
            </a:xfrm>
          </p:grpSpPr>
          <p:cxnSp>
            <p:nvCxnSpPr>
              <p:cNvPr id="16" name="Gerader Verbinder 15">
                <a:extLst>
                  <a:ext uri="{FF2B5EF4-FFF2-40B4-BE49-F238E27FC236}">
                    <a16:creationId xmlns:a16="http://schemas.microsoft.com/office/drawing/2014/main" id="{B65FB311-E556-4444-A851-9B9568955051}"/>
                  </a:ext>
                </a:extLst>
              </p:cNvPr>
              <p:cNvCxnSpPr/>
              <p:nvPr/>
            </p:nvCxnSpPr>
            <p:spPr bwMode="gray">
              <a:xfrm>
                <a:off x="344487" y="-2190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228B83AE-AD1D-4F82-B717-98E26C381222}"/>
                  </a:ext>
                </a:extLst>
              </p:cNvPr>
              <p:cNvCxnSpPr/>
              <p:nvPr/>
            </p:nvCxnSpPr>
            <p:spPr bwMode="gray">
              <a:xfrm>
                <a:off x="344487" y="6953250"/>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3" name="Fußzeilenplatzhalter">
            <a:extLst>
              <a:ext uri="{FF2B5EF4-FFF2-40B4-BE49-F238E27FC236}">
                <a16:creationId xmlns:a16="http://schemas.microsoft.com/office/drawing/2014/main" id="{AFF2FC91-F2B5-40E7-A9E8-13369529C3E9}"/>
              </a:ext>
            </a:extLst>
          </p:cNvPr>
          <p:cNvSpPr>
            <a:spLocks noGrp="1"/>
          </p:cNvSpPr>
          <p:nvPr>
            <p:ph type="ftr" sz="quarter" idx="16"/>
          </p:nvPr>
        </p:nvSpPr>
        <p:spPr bwMode="gray"/>
        <p:txBody>
          <a:bodyPr/>
          <a:lstStyle>
            <a:lvl1pPr algn="r">
              <a:defRPr/>
            </a:lvl1pPr>
          </a:lstStyle>
          <a:p>
            <a:r>
              <a:rPr lang="de-DE"/>
              <a:t>RSM Ebner Stolz | </a:t>
            </a:r>
          </a:p>
        </p:txBody>
      </p:sp>
      <p:sp>
        <p:nvSpPr>
          <p:cNvPr id="4" name="Foliennummernplatzhalter">
            <a:extLst>
              <a:ext uri="{FF2B5EF4-FFF2-40B4-BE49-F238E27FC236}">
                <a16:creationId xmlns:a16="http://schemas.microsoft.com/office/drawing/2014/main" id="{5C07016B-9221-615C-367B-4D8EE969BFC0}"/>
              </a:ext>
            </a:extLst>
          </p:cNvPr>
          <p:cNvSpPr>
            <a:spLocks noGrp="1"/>
          </p:cNvSpPr>
          <p:nvPr>
            <p:ph type="sldNum" sz="quarter" idx="17"/>
          </p:nvPr>
        </p:nvSpPr>
        <p:spPr bwMode="gray"/>
        <p:txBody>
          <a:bodyPr/>
          <a:lstStyle/>
          <a:p>
            <a:fld id="{3EB8E712-AC45-4B59-B554-2A5176B5D356}" type="slidenum">
              <a:rPr lang="de-DE" smtClean="0"/>
              <a:pPr/>
              <a:t>‹Nr.›</a:t>
            </a:fld>
            <a:endParaRPr lang="de-DE"/>
          </a:p>
        </p:txBody>
      </p:sp>
    </p:spTree>
    <p:extLst>
      <p:ext uri="{BB962C8B-B14F-4D97-AF65-F5344CB8AC3E}">
        <p14:creationId xmlns:p14="http://schemas.microsoft.com/office/powerpoint/2010/main" val="1317795678"/>
      </p:ext>
    </p:extLst>
  </p:cSld>
  <p:clrMapOvr>
    <a:masterClrMapping/>
  </p:clrMapOvr>
  <p:extLst>
    <p:ext uri="{DCECCB84-F9BA-43D5-87BE-67443E8EF086}">
      <p15:sldGuideLst xmlns:p15="http://schemas.microsoft.com/office/powerpoint/2012/main">
        <p15:guide id="1" pos="4956" userDrawn="1">
          <p15:clr>
            <a:srgbClr val="FBAE40"/>
          </p15:clr>
        </p15:guide>
        <p15:guide id="2" pos="51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el, kleiner Inhalt, großer Inhalt">
    <p:spTree>
      <p:nvGrpSpPr>
        <p:cNvPr id="1" name=""/>
        <p:cNvGrpSpPr/>
        <p:nvPr/>
      </p:nvGrpSpPr>
      <p:grpSpPr>
        <a:xfrm>
          <a:off x="0" y="0"/>
          <a:ext cx="0" cy="0"/>
          <a:chOff x="0" y="0"/>
          <a:chExt cx="0" cy="0"/>
        </a:xfrm>
      </p:grpSpPr>
      <p:sp>
        <p:nvSpPr>
          <p:cNvPr id="8" name="Topline zum Thema der Folie">
            <a:extLst>
              <a:ext uri="{FF2B5EF4-FFF2-40B4-BE49-F238E27FC236}">
                <a16:creationId xmlns:a16="http://schemas.microsoft.com/office/drawing/2014/main" id="{A05A7745-BE7C-4642-9536-D465F530DD00}"/>
              </a:ext>
            </a:extLst>
          </p:cNvPr>
          <p:cNvSpPr>
            <a:spLocks noGrp="1"/>
          </p:cNvSpPr>
          <p:nvPr>
            <p:ph type="body" sz="quarter" idx="13"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2" name="Action Title">
            <a:extLst>
              <a:ext uri="{FF2B5EF4-FFF2-40B4-BE49-F238E27FC236}">
                <a16:creationId xmlns:a16="http://schemas.microsoft.com/office/drawing/2014/main" id="{D526F24B-C601-463E-A8B3-82EDF7753090}"/>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10" name="Kleiner Inhaltsplatzhalter links">
            <a:extLst>
              <a:ext uri="{FF2B5EF4-FFF2-40B4-BE49-F238E27FC236}">
                <a16:creationId xmlns:a16="http://schemas.microsoft.com/office/drawing/2014/main" id="{DF15D696-0EE5-4BFC-B090-D7BD80F8B850}"/>
              </a:ext>
            </a:extLst>
          </p:cNvPr>
          <p:cNvSpPr>
            <a:spLocks noGrp="1"/>
          </p:cNvSpPr>
          <p:nvPr>
            <p:ph sz="quarter" idx="14"/>
          </p:nvPr>
        </p:nvSpPr>
        <p:spPr bwMode="gray">
          <a:xfrm>
            <a:off x="334962" y="1412875"/>
            <a:ext cx="3634063"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1" name="Großer Inhaltsplatzhalter rechts">
            <a:extLst>
              <a:ext uri="{FF2B5EF4-FFF2-40B4-BE49-F238E27FC236}">
                <a16:creationId xmlns:a16="http://schemas.microsoft.com/office/drawing/2014/main" id="{A3C50C30-E9CD-47D7-9463-2875096DADA8}"/>
              </a:ext>
            </a:extLst>
          </p:cNvPr>
          <p:cNvSpPr>
            <a:spLocks noGrp="1"/>
          </p:cNvSpPr>
          <p:nvPr>
            <p:ph sz="quarter" idx="15"/>
          </p:nvPr>
        </p:nvSpPr>
        <p:spPr bwMode="gray">
          <a:xfrm>
            <a:off x="4322799" y="1412875"/>
            <a:ext cx="7534235" cy="489585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 name="Fußzeilenplatzhalter">
            <a:extLst>
              <a:ext uri="{FF2B5EF4-FFF2-40B4-BE49-F238E27FC236}">
                <a16:creationId xmlns:a16="http://schemas.microsoft.com/office/drawing/2014/main" id="{4208CA6B-A70B-96A9-DC47-11C400DF27DD}"/>
              </a:ext>
            </a:extLst>
          </p:cNvPr>
          <p:cNvSpPr>
            <a:spLocks noGrp="1"/>
          </p:cNvSpPr>
          <p:nvPr>
            <p:ph type="ftr" sz="quarter" idx="16"/>
          </p:nvPr>
        </p:nvSpPr>
        <p:spPr bwMode="gray"/>
        <p:txBody>
          <a:bodyPr/>
          <a:lstStyle>
            <a:lvl1pPr algn="r">
              <a:defRPr/>
            </a:lvl1pPr>
          </a:lstStyle>
          <a:p>
            <a:r>
              <a:rPr lang="de-DE"/>
              <a:t>RSM Ebner Stolz | </a:t>
            </a:r>
          </a:p>
        </p:txBody>
      </p:sp>
      <p:sp>
        <p:nvSpPr>
          <p:cNvPr id="4" name="Foliennummernplatzhalter">
            <a:extLst>
              <a:ext uri="{FF2B5EF4-FFF2-40B4-BE49-F238E27FC236}">
                <a16:creationId xmlns:a16="http://schemas.microsoft.com/office/drawing/2014/main" id="{78BD523D-E17F-13E4-5EC3-80706E63C287}"/>
              </a:ext>
            </a:extLst>
          </p:cNvPr>
          <p:cNvSpPr>
            <a:spLocks noGrp="1"/>
          </p:cNvSpPr>
          <p:nvPr>
            <p:ph type="sldNum" sz="quarter" idx="17"/>
          </p:nvPr>
        </p:nvSpPr>
        <p:spPr bwMode="gray"/>
        <p:txBody>
          <a:bodyPr/>
          <a:lstStyle/>
          <a:p>
            <a:fld id="{3EB8E712-AC45-4B59-B554-2A5176B5D356}" type="slidenum">
              <a:rPr lang="de-DE" smtClean="0"/>
              <a:pPr/>
              <a:t>‹Nr.›</a:t>
            </a:fld>
            <a:endParaRPr lang="de-DE"/>
          </a:p>
        </p:txBody>
      </p:sp>
      <p:grpSp>
        <p:nvGrpSpPr>
          <p:cNvPr id="13" name="Druckmarken">
            <a:extLst>
              <a:ext uri="{FF2B5EF4-FFF2-40B4-BE49-F238E27FC236}">
                <a16:creationId xmlns:a16="http://schemas.microsoft.com/office/drawing/2014/main" id="{142C8E87-9E89-4981-BCAF-CC80CCC0396E}"/>
              </a:ext>
            </a:extLst>
          </p:cNvPr>
          <p:cNvGrpSpPr/>
          <p:nvPr/>
        </p:nvGrpSpPr>
        <p:grpSpPr bwMode="gray">
          <a:xfrm>
            <a:off x="3969713" y="-219074"/>
            <a:ext cx="353081" cy="7352325"/>
            <a:chOff x="4809002" y="-219075"/>
            <a:chExt cx="286878" cy="7352325"/>
          </a:xfrm>
        </p:grpSpPr>
        <p:grpSp>
          <p:nvGrpSpPr>
            <p:cNvPr id="14" name="Gruppieren 13">
              <a:extLst>
                <a:ext uri="{FF2B5EF4-FFF2-40B4-BE49-F238E27FC236}">
                  <a16:creationId xmlns:a16="http://schemas.microsoft.com/office/drawing/2014/main" id="{6A981A8E-5C2C-4C05-956F-65AC3DEFA310}"/>
                </a:ext>
              </a:extLst>
            </p:cNvPr>
            <p:cNvGrpSpPr/>
            <p:nvPr/>
          </p:nvGrpSpPr>
          <p:grpSpPr bwMode="gray">
            <a:xfrm>
              <a:off x="4809002" y="-219075"/>
              <a:ext cx="0" cy="7352325"/>
              <a:chOff x="344487" y="-219075"/>
              <a:chExt cx="0" cy="7352325"/>
            </a:xfrm>
          </p:grpSpPr>
          <p:cxnSp>
            <p:nvCxnSpPr>
              <p:cNvPr id="18" name="Gerader Verbinder 17">
                <a:extLst>
                  <a:ext uri="{FF2B5EF4-FFF2-40B4-BE49-F238E27FC236}">
                    <a16:creationId xmlns:a16="http://schemas.microsoft.com/office/drawing/2014/main" id="{1F6E0D5C-170E-4C82-8966-5A4A4226B4E1}"/>
                  </a:ext>
                </a:extLst>
              </p:cNvPr>
              <p:cNvCxnSpPr/>
              <p:nvPr/>
            </p:nvCxnSpPr>
            <p:spPr bwMode="gray">
              <a:xfrm>
                <a:off x="344487" y="-2190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95DF11EE-C1DD-4ABF-AE60-DDEF6E9A38DD}"/>
                  </a:ext>
                </a:extLst>
              </p:cNvPr>
              <p:cNvCxnSpPr/>
              <p:nvPr/>
            </p:nvCxnSpPr>
            <p:spPr bwMode="gray">
              <a:xfrm>
                <a:off x="344487" y="6953250"/>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5" name="Gruppieren 14">
              <a:extLst>
                <a:ext uri="{FF2B5EF4-FFF2-40B4-BE49-F238E27FC236}">
                  <a16:creationId xmlns:a16="http://schemas.microsoft.com/office/drawing/2014/main" id="{8F58A8BF-21AC-4E22-8922-481D8561E36A}"/>
                </a:ext>
              </a:extLst>
            </p:cNvPr>
            <p:cNvGrpSpPr/>
            <p:nvPr/>
          </p:nvGrpSpPr>
          <p:grpSpPr bwMode="gray">
            <a:xfrm>
              <a:off x="5095880" y="-219075"/>
              <a:ext cx="0" cy="7352325"/>
              <a:chOff x="344487" y="-219075"/>
              <a:chExt cx="0" cy="7352325"/>
            </a:xfrm>
          </p:grpSpPr>
          <p:cxnSp>
            <p:nvCxnSpPr>
              <p:cNvPr id="16" name="Gerader Verbinder 15">
                <a:extLst>
                  <a:ext uri="{FF2B5EF4-FFF2-40B4-BE49-F238E27FC236}">
                    <a16:creationId xmlns:a16="http://schemas.microsoft.com/office/drawing/2014/main" id="{B65FB311-E556-4444-A851-9B9568955051}"/>
                  </a:ext>
                </a:extLst>
              </p:cNvPr>
              <p:cNvCxnSpPr/>
              <p:nvPr/>
            </p:nvCxnSpPr>
            <p:spPr bwMode="gray">
              <a:xfrm>
                <a:off x="344487" y="-2190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228B83AE-AD1D-4F82-B717-98E26C381222}"/>
                  </a:ext>
                </a:extLst>
              </p:cNvPr>
              <p:cNvCxnSpPr/>
              <p:nvPr/>
            </p:nvCxnSpPr>
            <p:spPr bwMode="gray">
              <a:xfrm>
                <a:off x="344487" y="6953250"/>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118351672"/>
      </p:ext>
    </p:extLst>
  </p:cSld>
  <p:clrMapOvr>
    <a:masterClrMapping/>
  </p:clrMapOvr>
  <p:extLst>
    <p:ext uri="{DCECCB84-F9BA-43D5-87BE-67443E8EF086}">
      <p15:sldGuideLst xmlns:p15="http://schemas.microsoft.com/office/powerpoint/2012/main">
        <p15:guide id="1" pos="2500" userDrawn="1">
          <p15:clr>
            <a:srgbClr val="FBAE40"/>
          </p15:clr>
        </p15:guide>
        <p15:guide id="2" pos="272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el, vier Inhalte">
    <p:spTree>
      <p:nvGrpSpPr>
        <p:cNvPr id="1" name=""/>
        <p:cNvGrpSpPr/>
        <p:nvPr/>
      </p:nvGrpSpPr>
      <p:grpSpPr>
        <a:xfrm>
          <a:off x="0" y="0"/>
          <a:ext cx="0" cy="0"/>
          <a:chOff x="0" y="0"/>
          <a:chExt cx="0" cy="0"/>
        </a:xfrm>
      </p:grpSpPr>
      <p:sp>
        <p:nvSpPr>
          <p:cNvPr id="13" name="Topline zum Thema der Folie">
            <a:extLst>
              <a:ext uri="{FF2B5EF4-FFF2-40B4-BE49-F238E27FC236}">
                <a16:creationId xmlns:a16="http://schemas.microsoft.com/office/drawing/2014/main" id="{A190927C-EED9-4D1B-AECF-D890A0420A3B}"/>
              </a:ext>
            </a:extLst>
          </p:cNvPr>
          <p:cNvSpPr>
            <a:spLocks noGrp="1"/>
          </p:cNvSpPr>
          <p:nvPr>
            <p:ph type="body" sz="quarter" idx="13"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2" name="Action Title">
            <a:extLst>
              <a:ext uri="{FF2B5EF4-FFF2-40B4-BE49-F238E27FC236}">
                <a16:creationId xmlns:a16="http://schemas.microsoft.com/office/drawing/2014/main" id="{D526F24B-C601-463E-A8B3-82EDF7753090}"/>
              </a:ext>
            </a:extLst>
          </p:cNvPr>
          <p:cNvSpPr>
            <a:spLocks noGrp="1"/>
          </p:cNvSpPr>
          <p:nvPr>
            <p:ph type="title" hasCustomPrompt="1"/>
          </p:nvPr>
        </p:nvSpPr>
        <p:spPr bwMode="gray"/>
        <p:txBody>
          <a:bodyPr>
            <a:noAutofit/>
          </a:bodyPr>
          <a:lstStyle>
            <a:lvl1pPr>
              <a:defRPr>
                <a:solidFill>
                  <a:schemeClr val="accent1"/>
                </a:solidFill>
              </a:defRPr>
            </a:lvl1pPr>
          </a:lstStyle>
          <a:p>
            <a:r>
              <a:rPr lang="de-DE"/>
              <a:t>Action Title</a:t>
            </a:r>
          </a:p>
        </p:txBody>
      </p:sp>
      <p:sp>
        <p:nvSpPr>
          <p:cNvPr id="10" name="Inhaltsplatzhalter links oben">
            <a:extLst>
              <a:ext uri="{FF2B5EF4-FFF2-40B4-BE49-F238E27FC236}">
                <a16:creationId xmlns:a16="http://schemas.microsoft.com/office/drawing/2014/main" id="{DF15D696-0EE5-4BFC-B090-D7BD80F8B850}"/>
              </a:ext>
            </a:extLst>
          </p:cNvPr>
          <p:cNvSpPr>
            <a:spLocks noGrp="1"/>
          </p:cNvSpPr>
          <p:nvPr>
            <p:ph sz="quarter" idx="14"/>
          </p:nvPr>
        </p:nvSpPr>
        <p:spPr bwMode="gray">
          <a:xfrm>
            <a:off x="334962" y="1412884"/>
            <a:ext cx="5583815" cy="2306307"/>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1" name="Inhaltsplatzhalter rechts oben">
            <a:extLst>
              <a:ext uri="{FF2B5EF4-FFF2-40B4-BE49-F238E27FC236}">
                <a16:creationId xmlns:a16="http://schemas.microsoft.com/office/drawing/2014/main" id="{A3C50C30-E9CD-47D7-9463-2875096DADA8}"/>
              </a:ext>
            </a:extLst>
          </p:cNvPr>
          <p:cNvSpPr>
            <a:spLocks noGrp="1"/>
          </p:cNvSpPr>
          <p:nvPr>
            <p:ph sz="quarter" idx="15"/>
          </p:nvPr>
        </p:nvSpPr>
        <p:spPr bwMode="gray">
          <a:xfrm>
            <a:off x="6273239" y="1412884"/>
            <a:ext cx="5583795" cy="2306307"/>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8" name="Inhaltsplatzhalter links unten">
            <a:extLst>
              <a:ext uri="{FF2B5EF4-FFF2-40B4-BE49-F238E27FC236}">
                <a16:creationId xmlns:a16="http://schemas.microsoft.com/office/drawing/2014/main" id="{F9F512FC-1137-4DDC-A656-B4F2C1414CDA}"/>
              </a:ext>
            </a:extLst>
          </p:cNvPr>
          <p:cNvSpPr>
            <a:spLocks noGrp="1"/>
          </p:cNvSpPr>
          <p:nvPr>
            <p:ph sz="quarter" idx="19"/>
          </p:nvPr>
        </p:nvSpPr>
        <p:spPr bwMode="gray">
          <a:xfrm>
            <a:off x="334962" y="4007190"/>
            <a:ext cx="5583815" cy="2306307"/>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2" name="Inhaltsplatzhalter rechts unten">
            <a:extLst>
              <a:ext uri="{FF2B5EF4-FFF2-40B4-BE49-F238E27FC236}">
                <a16:creationId xmlns:a16="http://schemas.microsoft.com/office/drawing/2014/main" id="{DE989580-0A14-4828-B993-7466572C1C4C}"/>
              </a:ext>
            </a:extLst>
          </p:cNvPr>
          <p:cNvSpPr>
            <a:spLocks noGrp="1"/>
          </p:cNvSpPr>
          <p:nvPr>
            <p:ph sz="quarter" idx="20"/>
          </p:nvPr>
        </p:nvSpPr>
        <p:spPr bwMode="gray">
          <a:xfrm>
            <a:off x="6273239" y="4007190"/>
            <a:ext cx="5583795" cy="2306307"/>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Fußzeilenplatzhalter">
            <a:extLst>
              <a:ext uri="{FF2B5EF4-FFF2-40B4-BE49-F238E27FC236}">
                <a16:creationId xmlns:a16="http://schemas.microsoft.com/office/drawing/2014/main" id="{AA9A74C6-7964-89AD-8A1E-272D1BBACB38}"/>
              </a:ext>
            </a:extLst>
          </p:cNvPr>
          <p:cNvSpPr>
            <a:spLocks noGrp="1"/>
          </p:cNvSpPr>
          <p:nvPr>
            <p:ph type="ftr" sz="quarter" idx="21"/>
          </p:nvPr>
        </p:nvSpPr>
        <p:spPr bwMode="gray"/>
        <p:txBody>
          <a:bodyPr/>
          <a:lstStyle>
            <a:lvl1pPr algn="r">
              <a:defRPr/>
            </a:lvl1pPr>
          </a:lstStyle>
          <a:p>
            <a:r>
              <a:rPr lang="de-DE"/>
              <a:t>RSM Ebner Stolz | </a:t>
            </a:r>
          </a:p>
        </p:txBody>
      </p:sp>
      <p:sp>
        <p:nvSpPr>
          <p:cNvPr id="7" name="Foliennummernplatzhalter">
            <a:extLst>
              <a:ext uri="{FF2B5EF4-FFF2-40B4-BE49-F238E27FC236}">
                <a16:creationId xmlns:a16="http://schemas.microsoft.com/office/drawing/2014/main" id="{2D608FEB-1F65-63AF-57FC-FA5736097046}"/>
              </a:ext>
            </a:extLst>
          </p:cNvPr>
          <p:cNvSpPr>
            <a:spLocks noGrp="1"/>
          </p:cNvSpPr>
          <p:nvPr>
            <p:ph type="sldNum" sz="quarter" idx="22"/>
          </p:nvPr>
        </p:nvSpPr>
        <p:spPr bwMode="gray"/>
        <p:txBody>
          <a:bodyPr/>
          <a:lstStyle/>
          <a:p>
            <a:fld id="{3EB8E712-AC45-4B59-B554-2A5176B5D356}" type="slidenum">
              <a:rPr lang="de-DE" smtClean="0"/>
              <a:pPr/>
              <a:t>‹Nr.›</a:t>
            </a:fld>
            <a:endParaRPr lang="de-DE"/>
          </a:p>
        </p:txBody>
      </p:sp>
      <p:grpSp>
        <p:nvGrpSpPr>
          <p:cNvPr id="14" name="Druckmarken vertikal">
            <a:extLst>
              <a:ext uri="{FF2B5EF4-FFF2-40B4-BE49-F238E27FC236}">
                <a16:creationId xmlns:a16="http://schemas.microsoft.com/office/drawing/2014/main" id="{46466C2A-D824-4ADE-B2F4-46992B16C6BB}"/>
              </a:ext>
            </a:extLst>
          </p:cNvPr>
          <p:cNvGrpSpPr/>
          <p:nvPr/>
        </p:nvGrpSpPr>
        <p:grpSpPr bwMode="gray">
          <a:xfrm>
            <a:off x="5918774" y="-219074"/>
            <a:ext cx="353081" cy="7352325"/>
            <a:chOff x="4809002" y="-219075"/>
            <a:chExt cx="286878" cy="7352325"/>
          </a:xfrm>
        </p:grpSpPr>
        <p:grpSp>
          <p:nvGrpSpPr>
            <p:cNvPr id="15" name="Gruppieren 14">
              <a:extLst>
                <a:ext uri="{FF2B5EF4-FFF2-40B4-BE49-F238E27FC236}">
                  <a16:creationId xmlns:a16="http://schemas.microsoft.com/office/drawing/2014/main" id="{F33C0E5B-829D-473E-8A6D-70DE304AD0A5}"/>
                </a:ext>
              </a:extLst>
            </p:cNvPr>
            <p:cNvGrpSpPr/>
            <p:nvPr/>
          </p:nvGrpSpPr>
          <p:grpSpPr bwMode="gray">
            <a:xfrm>
              <a:off x="4809002" y="-219075"/>
              <a:ext cx="0" cy="7352325"/>
              <a:chOff x="344487" y="-219075"/>
              <a:chExt cx="0" cy="7352325"/>
            </a:xfrm>
          </p:grpSpPr>
          <p:cxnSp>
            <p:nvCxnSpPr>
              <p:cNvPr id="19" name="Gerader Verbinder 18">
                <a:extLst>
                  <a:ext uri="{FF2B5EF4-FFF2-40B4-BE49-F238E27FC236}">
                    <a16:creationId xmlns:a16="http://schemas.microsoft.com/office/drawing/2014/main" id="{94D75ED9-8916-4F30-93BA-9408E64BBDBD}"/>
                  </a:ext>
                </a:extLst>
              </p:cNvPr>
              <p:cNvCxnSpPr/>
              <p:nvPr/>
            </p:nvCxnSpPr>
            <p:spPr bwMode="gray">
              <a:xfrm>
                <a:off x="344487" y="-2190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Gerader Verbinder 19">
                <a:extLst>
                  <a:ext uri="{FF2B5EF4-FFF2-40B4-BE49-F238E27FC236}">
                    <a16:creationId xmlns:a16="http://schemas.microsoft.com/office/drawing/2014/main" id="{6E313496-1628-4EDA-8466-EC62683EBB84}"/>
                  </a:ext>
                </a:extLst>
              </p:cNvPr>
              <p:cNvCxnSpPr/>
              <p:nvPr/>
            </p:nvCxnSpPr>
            <p:spPr bwMode="gray">
              <a:xfrm>
                <a:off x="344487" y="6953250"/>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6" name="Gruppieren 15">
              <a:extLst>
                <a:ext uri="{FF2B5EF4-FFF2-40B4-BE49-F238E27FC236}">
                  <a16:creationId xmlns:a16="http://schemas.microsoft.com/office/drawing/2014/main" id="{9229151D-968F-4277-834C-E129E1ACCD50}"/>
                </a:ext>
              </a:extLst>
            </p:cNvPr>
            <p:cNvGrpSpPr/>
            <p:nvPr/>
          </p:nvGrpSpPr>
          <p:grpSpPr bwMode="gray">
            <a:xfrm>
              <a:off x="5095880" y="-219075"/>
              <a:ext cx="0" cy="7352325"/>
              <a:chOff x="344487" y="-219075"/>
              <a:chExt cx="0" cy="7352325"/>
            </a:xfrm>
          </p:grpSpPr>
          <p:cxnSp>
            <p:nvCxnSpPr>
              <p:cNvPr id="17" name="Gerader Verbinder 16">
                <a:extLst>
                  <a:ext uri="{FF2B5EF4-FFF2-40B4-BE49-F238E27FC236}">
                    <a16:creationId xmlns:a16="http://schemas.microsoft.com/office/drawing/2014/main" id="{D6E3DF14-8B1C-4A4B-8435-2E5F951AE8BD}"/>
                  </a:ext>
                </a:extLst>
              </p:cNvPr>
              <p:cNvCxnSpPr/>
              <p:nvPr/>
            </p:nvCxnSpPr>
            <p:spPr bwMode="gray">
              <a:xfrm>
                <a:off x="344487" y="-2190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Gerader Verbinder 17">
                <a:extLst>
                  <a:ext uri="{FF2B5EF4-FFF2-40B4-BE49-F238E27FC236}">
                    <a16:creationId xmlns:a16="http://schemas.microsoft.com/office/drawing/2014/main" id="{134649B6-1F35-40C4-87EC-AC2F873C0261}"/>
                  </a:ext>
                </a:extLst>
              </p:cNvPr>
              <p:cNvCxnSpPr/>
              <p:nvPr/>
            </p:nvCxnSpPr>
            <p:spPr bwMode="gray">
              <a:xfrm>
                <a:off x="344487" y="6953250"/>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grpSp>
        <p:nvGrpSpPr>
          <p:cNvPr id="6" name="Druckmarken horizontal">
            <a:extLst>
              <a:ext uri="{FF2B5EF4-FFF2-40B4-BE49-F238E27FC236}">
                <a16:creationId xmlns:a16="http://schemas.microsoft.com/office/drawing/2014/main" id="{CE5A5902-1DC8-4F01-9F7D-8914B3E74676}"/>
              </a:ext>
            </a:extLst>
          </p:cNvPr>
          <p:cNvGrpSpPr/>
          <p:nvPr/>
        </p:nvGrpSpPr>
        <p:grpSpPr bwMode="gray">
          <a:xfrm>
            <a:off x="-315920" y="3719183"/>
            <a:ext cx="12765231" cy="286081"/>
            <a:chOff x="-256686" y="3719182"/>
            <a:chExt cx="10371750" cy="286081"/>
          </a:xfrm>
        </p:grpSpPr>
        <p:grpSp>
          <p:nvGrpSpPr>
            <p:cNvPr id="3" name="Gruppieren 2">
              <a:extLst>
                <a:ext uri="{FF2B5EF4-FFF2-40B4-BE49-F238E27FC236}">
                  <a16:creationId xmlns:a16="http://schemas.microsoft.com/office/drawing/2014/main" id="{7EA94AAC-12E3-434F-8915-7A7B5CBB61CF}"/>
                </a:ext>
              </a:extLst>
            </p:cNvPr>
            <p:cNvGrpSpPr/>
            <p:nvPr/>
          </p:nvGrpSpPr>
          <p:grpSpPr bwMode="gray">
            <a:xfrm>
              <a:off x="-256686" y="3719182"/>
              <a:ext cx="10371750" cy="0"/>
              <a:chOff x="-256686" y="1412875"/>
              <a:chExt cx="10371750" cy="0"/>
            </a:xfrm>
          </p:grpSpPr>
          <p:cxnSp>
            <p:nvCxnSpPr>
              <p:cNvPr id="21" name="Gerader Verbinder 20">
                <a:extLst>
                  <a:ext uri="{FF2B5EF4-FFF2-40B4-BE49-F238E27FC236}">
                    <a16:creationId xmlns:a16="http://schemas.microsoft.com/office/drawing/2014/main" id="{57D4DC56-74C0-49FC-9ABE-B5A1387DB5DE}"/>
                  </a:ext>
                </a:extLst>
              </p:cNvPr>
              <p:cNvCxnSpPr>
                <a:cxnSpLocks/>
              </p:cNvCxnSpPr>
              <p:nvPr/>
            </p:nvCxnSpPr>
            <p:spPr bwMode="gray">
              <a:xfrm rot="5400000">
                <a:off x="10025064" y="13228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Gerader Verbinder 21">
                <a:extLst>
                  <a:ext uri="{FF2B5EF4-FFF2-40B4-BE49-F238E27FC236}">
                    <a16:creationId xmlns:a16="http://schemas.microsoft.com/office/drawing/2014/main" id="{525E020E-6456-4187-B468-17A46EC761BE}"/>
                  </a:ext>
                </a:extLst>
              </p:cNvPr>
              <p:cNvCxnSpPr>
                <a:cxnSpLocks/>
              </p:cNvCxnSpPr>
              <p:nvPr/>
            </p:nvCxnSpPr>
            <p:spPr bwMode="gray">
              <a:xfrm rot="5400000">
                <a:off x="-166686" y="13228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23" name="Gruppieren 22">
              <a:extLst>
                <a:ext uri="{FF2B5EF4-FFF2-40B4-BE49-F238E27FC236}">
                  <a16:creationId xmlns:a16="http://schemas.microsoft.com/office/drawing/2014/main" id="{F096654F-1D4B-4BD0-B842-D75FA0939438}"/>
                </a:ext>
              </a:extLst>
            </p:cNvPr>
            <p:cNvGrpSpPr/>
            <p:nvPr/>
          </p:nvGrpSpPr>
          <p:grpSpPr bwMode="gray">
            <a:xfrm>
              <a:off x="-256686" y="4005263"/>
              <a:ext cx="10371750" cy="0"/>
              <a:chOff x="-256686" y="1412875"/>
              <a:chExt cx="10371750" cy="0"/>
            </a:xfrm>
          </p:grpSpPr>
          <p:cxnSp>
            <p:nvCxnSpPr>
              <p:cNvPr id="24" name="Gerader Verbinder 23">
                <a:extLst>
                  <a:ext uri="{FF2B5EF4-FFF2-40B4-BE49-F238E27FC236}">
                    <a16:creationId xmlns:a16="http://schemas.microsoft.com/office/drawing/2014/main" id="{51831A96-69BD-4F68-AD43-2AEEA1C037CB}"/>
                  </a:ext>
                </a:extLst>
              </p:cNvPr>
              <p:cNvCxnSpPr>
                <a:cxnSpLocks/>
              </p:cNvCxnSpPr>
              <p:nvPr/>
            </p:nvCxnSpPr>
            <p:spPr bwMode="gray">
              <a:xfrm rot="5400000">
                <a:off x="10025064" y="13228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1AB4623C-5549-4D7E-884D-0FE2F9EB5234}"/>
                  </a:ext>
                </a:extLst>
              </p:cNvPr>
              <p:cNvCxnSpPr>
                <a:cxnSpLocks/>
              </p:cNvCxnSpPr>
              <p:nvPr/>
            </p:nvCxnSpPr>
            <p:spPr bwMode="gray">
              <a:xfrm rot="5400000">
                <a:off x="-166686" y="1322875"/>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983375524"/>
      </p:ext>
    </p:extLst>
  </p:cSld>
  <p:clrMapOvr>
    <a:masterClrMapping/>
  </p:clrMapOvr>
  <p:extLst>
    <p:ext uri="{DCECCB84-F9BA-43D5-87BE-67443E8EF086}">
      <p15:sldGuideLst xmlns:p15="http://schemas.microsoft.com/office/powerpoint/2012/main">
        <p15:guide id="1" pos="3728" userDrawn="1">
          <p15:clr>
            <a:srgbClr val="FBAE40"/>
          </p15:clr>
        </p15:guide>
        <p15:guide id="2" pos="3952" userDrawn="1">
          <p15:clr>
            <a:srgbClr val="FBAE40"/>
          </p15:clr>
        </p15:guide>
        <p15:guide id="3" orient="horz" pos="2341" userDrawn="1">
          <p15:clr>
            <a:srgbClr val="FBAE40"/>
          </p15:clr>
        </p15:guide>
        <p15:guide id="4" orient="horz" pos="252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Nur Titel">
    <p:spTree>
      <p:nvGrpSpPr>
        <p:cNvPr id="1" name=""/>
        <p:cNvGrpSpPr/>
        <p:nvPr/>
      </p:nvGrpSpPr>
      <p:grpSpPr>
        <a:xfrm>
          <a:off x="0" y="0"/>
          <a:ext cx="0" cy="0"/>
          <a:chOff x="0" y="0"/>
          <a:chExt cx="0" cy="0"/>
        </a:xfrm>
      </p:grpSpPr>
      <p:sp>
        <p:nvSpPr>
          <p:cNvPr id="6" name="Topline zum Thema der Folie">
            <a:extLst>
              <a:ext uri="{FF2B5EF4-FFF2-40B4-BE49-F238E27FC236}">
                <a16:creationId xmlns:a16="http://schemas.microsoft.com/office/drawing/2014/main" id="{3B1A9F00-6FA0-4CB8-A50C-92BD534CF94C}"/>
              </a:ext>
            </a:extLst>
          </p:cNvPr>
          <p:cNvSpPr>
            <a:spLocks noGrp="1"/>
          </p:cNvSpPr>
          <p:nvPr>
            <p:ph type="body" sz="quarter" idx="13" hasCustomPrompt="1"/>
          </p:nvPr>
        </p:nvSpPr>
        <p:spPr bwMode="gray">
          <a:xfrm>
            <a:off x="334962" y="335380"/>
            <a:ext cx="8507485" cy="144000"/>
          </a:xfrm>
        </p:spPr>
        <p:txBody>
          <a:bodyPr anchor="ctr">
            <a:noAutofit/>
          </a:bodyPr>
          <a:lstStyle>
            <a:lvl1pPr>
              <a:lnSpc>
                <a:spcPct val="100000"/>
              </a:lnSpc>
              <a:spcBef>
                <a:spcPts val="0"/>
              </a:spcBef>
              <a:defRPr lang="de-DE" sz="1401" kern="1200" smtClean="0">
                <a:solidFill>
                  <a:schemeClr val="tx1"/>
                </a:solidFill>
                <a:latin typeface="+mn-lt"/>
                <a:ea typeface="+mn-ea"/>
                <a:cs typeface="+mn-cs"/>
              </a:defRPr>
            </a:lvl1pPr>
          </a:lstStyle>
          <a:p>
            <a:pPr lvl="0"/>
            <a:r>
              <a:rPr lang="de-DE"/>
              <a:t>Thema der Folie</a:t>
            </a:r>
          </a:p>
        </p:txBody>
      </p:sp>
      <p:sp>
        <p:nvSpPr>
          <p:cNvPr id="2" name="Action Title">
            <a:extLst>
              <a:ext uri="{FF2B5EF4-FFF2-40B4-BE49-F238E27FC236}">
                <a16:creationId xmlns:a16="http://schemas.microsoft.com/office/drawing/2014/main" id="{77B28072-6D77-4ECD-BE27-AF34CF5AA619}"/>
              </a:ext>
            </a:extLst>
          </p:cNvPr>
          <p:cNvSpPr>
            <a:spLocks noGrp="1"/>
          </p:cNvSpPr>
          <p:nvPr>
            <p:ph type="title"/>
          </p:nvPr>
        </p:nvSpPr>
        <p:spPr bwMode="gray"/>
        <p:txBody>
          <a:bodyPr/>
          <a:lstStyle/>
          <a:p>
            <a:r>
              <a:rPr lang="de-DE"/>
              <a:t>Mastertitelformat bearbeiten</a:t>
            </a:r>
          </a:p>
        </p:txBody>
      </p:sp>
      <p:sp>
        <p:nvSpPr>
          <p:cNvPr id="3" name="Fußzeilenplatzhalter">
            <a:extLst>
              <a:ext uri="{FF2B5EF4-FFF2-40B4-BE49-F238E27FC236}">
                <a16:creationId xmlns:a16="http://schemas.microsoft.com/office/drawing/2014/main" id="{9EC0A9C7-975B-742D-5674-4D1D9120E20C}"/>
              </a:ext>
            </a:extLst>
          </p:cNvPr>
          <p:cNvSpPr>
            <a:spLocks noGrp="1"/>
          </p:cNvSpPr>
          <p:nvPr>
            <p:ph type="ftr" sz="quarter" idx="14"/>
          </p:nvPr>
        </p:nvSpPr>
        <p:spPr bwMode="gray"/>
        <p:txBody>
          <a:bodyPr/>
          <a:lstStyle>
            <a:lvl1pPr algn="r">
              <a:defRPr/>
            </a:lvl1pPr>
          </a:lstStyle>
          <a:p>
            <a:r>
              <a:rPr lang="de-DE"/>
              <a:t>RSM Ebner Stolz | </a:t>
            </a:r>
          </a:p>
        </p:txBody>
      </p:sp>
      <p:sp>
        <p:nvSpPr>
          <p:cNvPr id="4" name="Foliennummernplatzhalter">
            <a:extLst>
              <a:ext uri="{FF2B5EF4-FFF2-40B4-BE49-F238E27FC236}">
                <a16:creationId xmlns:a16="http://schemas.microsoft.com/office/drawing/2014/main" id="{8084CBAB-575C-B175-BD61-D6CA29247DB8}"/>
              </a:ext>
            </a:extLst>
          </p:cNvPr>
          <p:cNvSpPr>
            <a:spLocks noGrp="1"/>
          </p:cNvSpPr>
          <p:nvPr>
            <p:ph type="sldNum" sz="quarter" idx="15"/>
          </p:nvPr>
        </p:nvSpPr>
        <p:spPr bwMode="gray"/>
        <p:txBody>
          <a:bodyPr/>
          <a:lstStyle/>
          <a:p>
            <a:fld id="{3EB8E712-AC45-4B59-B554-2A5176B5D356}" type="slidenum">
              <a:rPr lang="de-DE" smtClean="0"/>
              <a:pPr/>
              <a:t>‹Nr.›</a:t>
            </a:fld>
            <a:endParaRPr lang="de-DE"/>
          </a:p>
        </p:txBody>
      </p:sp>
    </p:spTree>
    <p:extLst>
      <p:ext uri="{BB962C8B-B14F-4D97-AF65-F5344CB8AC3E}">
        <p14:creationId xmlns:p14="http://schemas.microsoft.com/office/powerpoint/2010/main" val="254351567"/>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tags" Target="../tags/tag3.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sp>
        <p:nvSpPr>
          <p:cNvPr id="2" name="Action Title"/>
          <p:cNvSpPr>
            <a:spLocks noGrp="1"/>
          </p:cNvSpPr>
          <p:nvPr>
            <p:ph type="title"/>
          </p:nvPr>
        </p:nvSpPr>
        <p:spPr bwMode="gray">
          <a:xfrm>
            <a:off x="334962" y="620712"/>
            <a:ext cx="11522073" cy="538162"/>
          </a:xfrm>
          <a:prstGeom prst="rect">
            <a:avLst/>
          </a:prstGeom>
        </p:spPr>
        <p:txBody>
          <a:bodyPr vert="horz" lIns="0" tIns="0" rIns="0" bIns="0" rtlCol="0" anchor="t">
            <a:noAutofit/>
          </a:bodyPr>
          <a:lstStyle/>
          <a:p>
            <a:r>
              <a:rPr lang="de-DE"/>
              <a:t>Action Title</a:t>
            </a:r>
            <a:endParaRPr lang="en-US"/>
          </a:p>
        </p:txBody>
      </p:sp>
      <p:sp>
        <p:nvSpPr>
          <p:cNvPr id="3" name="Inhaltsplatzhalter"/>
          <p:cNvSpPr>
            <a:spLocks noGrp="1"/>
          </p:cNvSpPr>
          <p:nvPr>
            <p:ph type="body" idx="1"/>
          </p:nvPr>
        </p:nvSpPr>
        <p:spPr bwMode="gray">
          <a:xfrm>
            <a:off x="334962" y="1412875"/>
            <a:ext cx="11522075" cy="4895850"/>
          </a:xfrm>
          <a:prstGeom prst="rect">
            <a:avLst/>
          </a:prstGeom>
        </p:spPr>
        <p:txBody>
          <a:bodyPr vert="horz" lIns="0" tIns="0" rIns="0" bIns="0" numCol="1" spcCol="288000" rtlCol="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a:p>
            <a:pPr lvl="0"/>
            <a:endParaRPr lang="de-DE"/>
          </a:p>
        </p:txBody>
      </p:sp>
      <p:sp>
        <p:nvSpPr>
          <p:cNvPr id="5" name="Fußzeilenplatzhalter">
            <a:extLst>
              <a:ext uri="{FF2B5EF4-FFF2-40B4-BE49-F238E27FC236}">
                <a16:creationId xmlns:a16="http://schemas.microsoft.com/office/drawing/2014/main" id="{7CB5EF5C-F3D3-436F-A106-212DCDDFE1B2}"/>
              </a:ext>
            </a:extLst>
          </p:cNvPr>
          <p:cNvSpPr>
            <a:spLocks noGrp="1"/>
          </p:cNvSpPr>
          <p:nvPr>
            <p:ph type="ftr" sz="quarter" idx="3"/>
          </p:nvPr>
        </p:nvSpPr>
        <p:spPr bwMode="gray">
          <a:xfrm>
            <a:off x="7430400" y="6598664"/>
            <a:ext cx="4178215" cy="108000"/>
          </a:xfrm>
          <a:prstGeom prst="rect">
            <a:avLst/>
          </a:prstGeom>
        </p:spPr>
        <p:txBody>
          <a:bodyPr vert="horz" lIns="0" tIns="0" rIns="0" bIns="0" rtlCol="0" anchor="ctr"/>
          <a:lstStyle>
            <a:lvl1pPr algn="r">
              <a:defRPr lang="de-DE" sz="800"/>
            </a:lvl1pPr>
          </a:lstStyle>
          <a:p>
            <a:r>
              <a:rPr lang="de-DE"/>
              <a:t>RSM Ebner Stolz | </a:t>
            </a:r>
          </a:p>
        </p:txBody>
      </p:sp>
      <p:sp>
        <p:nvSpPr>
          <p:cNvPr id="6" name="Foliennummernplatzhalter"/>
          <p:cNvSpPr>
            <a:spLocks noGrp="1"/>
          </p:cNvSpPr>
          <p:nvPr>
            <p:ph type="sldNum" sz="quarter" idx="4"/>
          </p:nvPr>
        </p:nvSpPr>
        <p:spPr bwMode="gray">
          <a:xfrm>
            <a:off x="11639631" y="6598664"/>
            <a:ext cx="332308" cy="108000"/>
          </a:xfrm>
          <a:prstGeom prst="rect">
            <a:avLst/>
          </a:prstGeom>
        </p:spPr>
        <p:txBody>
          <a:bodyPr vert="horz" lIns="0" tIns="0" rIns="0" bIns="0" rtlCol="0" anchor="ctr"/>
          <a:lstStyle>
            <a:lvl1pPr algn="l">
              <a:defRPr sz="800">
                <a:solidFill>
                  <a:schemeClr val="tx1"/>
                </a:solidFill>
              </a:defRPr>
            </a:lvl1pPr>
          </a:lstStyle>
          <a:p>
            <a:fld id="{3EB8E712-AC45-4B59-B554-2A5176B5D356}" type="slidenum">
              <a:rPr lang="de-DE" smtClean="0"/>
              <a:pPr/>
              <a:t>‹Nr.›</a:t>
            </a:fld>
            <a:endParaRPr lang="de-DE"/>
          </a:p>
        </p:txBody>
      </p:sp>
      <p:sp>
        <p:nvSpPr>
          <p:cNvPr id="22" name="Dokumentenkennung" hidden="1">
            <a:extLst>
              <a:ext uri="{FF2B5EF4-FFF2-40B4-BE49-F238E27FC236}">
                <a16:creationId xmlns:a16="http://schemas.microsoft.com/office/drawing/2014/main" id="{396953BB-8B9D-41F4-B223-FF8FA523B70C}"/>
              </a:ext>
            </a:extLst>
          </p:cNvPr>
          <p:cNvSpPr txBox="1"/>
          <p:nvPr>
            <p:custDataLst>
              <p:tags r:id="rId17"/>
            </p:custDataLst>
          </p:nvPr>
        </p:nvSpPr>
        <p:spPr bwMode="gray">
          <a:xfrm>
            <a:off x="334962" y="6598664"/>
            <a:ext cx="5549305" cy="106936"/>
          </a:xfrm>
          <a:prstGeom prst="rect">
            <a:avLst/>
          </a:prstGeom>
        </p:spPr>
        <p:txBody>
          <a:bodyPr vert="horz" lIns="0" tIns="0" rIns="0" bIns="0" rtlCol="0" anchor="ctr"/>
          <a:lstStyle>
            <a:defPPr>
              <a:defRPr lang="en-US"/>
            </a:defPPr>
            <a:lvl1pPr algn="r">
              <a:defRPr sz="800">
                <a:solidFill>
                  <a:srgbClr val="787878"/>
                </a:solidFill>
              </a:defRPr>
            </a:lvl1pPr>
          </a:lstStyle>
          <a:p>
            <a:pPr algn="l"/>
            <a:endParaRPr lang="de-DE" sz="800">
              <a:solidFill>
                <a:schemeClr val="tx1"/>
              </a:solidFill>
            </a:endParaRPr>
          </a:p>
        </p:txBody>
      </p:sp>
      <p:grpSp>
        <p:nvGrpSpPr>
          <p:cNvPr id="8" name="Druckmarken">
            <a:extLst>
              <a:ext uri="{FF2B5EF4-FFF2-40B4-BE49-F238E27FC236}">
                <a16:creationId xmlns:a16="http://schemas.microsoft.com/office/drawing/2014/main" id="{787AFC2A-D704-665D-6D8A-1DAC5CA31AA7}"/>
              </a:ext>
            </a:extLst>
          </p:cNvPr>
          <p:cNvGrpSpPr/>
          <p:nvPr/>
        </p:nvGrpSpPr>
        <p:grpSpPr>
          <a:xfrm>
            <a:off x="-315920" y="-219074"/>
            <a:ext cx="12765231" cy="7352325"/>
            <a:chOff x="-315920" y="-219074"/>
            <a:chExt cx="12765231" cy="7352325"/>
          </a:xfrm>
        </p:grpSpPr>
        <p:cxnSp>
          <p:nvCxnSpPr>
            <p:cNvPr id="7" name="Gerader Verbinder 6">
              <a:extLst>
                <a:ext uri="{FF2B5EF4-FFF2-40B4-BE49-F238E27FC236}">
                  <a16:creationId xmlns:a16="http://schemas.microsoft.com/office/drawing/2014/main" id="{E832AEEE-B6FD-4323-AA2A-606D7EA2F2D5}"/>
                </a:ext>
              </a:extLst>
            </p:cNvPr>
            <p:cNvCxnSpPr/>
            <p:nvPr/>
          </p:nvCxnSpPr>
          <p:spPr bwMode="gray">
            <a:xfrm>
              <a:off x="334962"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B78CCE3C-B528-4B44-9D1F-95477394B240}"/>
                </a:ext>
              </a:extLst>
            </p:cNvPr>
            <p:cNvCxnSpPr/>
            <p:nvPr/>
          </p:nvCxnSpPr>
          <p:spPr bwMode="gray">
            <a:xfrm>
              <a:off x="11857034" y="-219074"/>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843F182C-72FA-42B0-A063-5DAC0C5F6332}"/>
                </a:ext>
              </a:extLst>
            </p:cNvPr>
            <p:cNvCxnSpPr/>
            <p:nvPr/>
          </p:nvCxnSpPr>
          <p:spPr bwMode="gray">
            <a:xfrm>
              <a:off x="334962"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BE3A0AB6-CADC-458B-BCC1-284857EEB404}"/>
                </a:ext>
              </a:extLst>
            </p:cNvPr>
            <p:cNvCxnSpPr/>
            <p:nvPr/>
          </p:nvCxnSpPr>
          <p:spPr bwMode="gray">
            <a:xfrm>
              <a:off x="11857034" y="6953251"/>
              <a:ext cx="0" cy="180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0E062800-E912-44FE-A4F7-65A61886A81A}"/>
                </a:ext>
              </a:extLst>
            </p:cNvPr>
            <p:cNvCxnSpPr>
              <a:cxnSpLocks/>
            </p:cNvCxnSpPr>
            <p:nvPr/>
          </p:nvCxnSpPr>
          <p:spPr bwMode="gray">
            <a:xfrm rot="5400000">
              <a:off x="12338542"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F3CF86D5-8DB1-4B01-801D-AA22E35663A3}"/>
                </a:ext>
              </a:extLst>
            </p:cNvPr>
            <p:cNvCxnSpPr>
              <a:cxnSpLocks/>
            </p:cNvCxnSpPr>
            <p:nvPr/>
          </p:nvCxnSpPr>
          <p:spPr bwMode="gray">
            <a:xfrm rot="5400000">
              <a:off x="12338542"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DA110EB5-B9AC-49B0-8D2E-B24852381444}"/>
                </a:ext>
              </a:extLst>
            </p:cNvPr>
            <p:cNvCxnSpPr>
              <a:cxnSpLocks/>
            </p:cNvCxnSpPr>
            <p:nvPr/>
          </p:nvCxnSpPr>
          <p:spPr bwMode="gray">
            <a:xfrm rot="5400000">
              <a:off x="12338542"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32C53F19-CC28-4D81-883D-4CA2C10633F9}"/>
                </a:ext>
              </a:extLst>
            </p:cNvPr>
            <p:cNvCxnSpPr>
              <a:cxnSpLocks/>
            </p:cNvCxnSpPr>
            <p:nvPr/>
          </p:nvCxnSpPr>
          <p:spPr bwMode="gray">
            <a:xfrm rot="5400000">
              <a:off x="12338542"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FE771739-1EB2-4C20-9772-F9FB2DB22DE8}"/>
                </a:ext>
              </a:extLst>
            </p:cNvPr>
            <p:cNvCxnSpPr>
              <a:cxnSpLocks/>
            </p:cNvCxnSpPr>
            <p:nvPr/>
          </p:nvCxnSpPr>
          <p:spPr bwMode="gray">
            <a:xfrm rot="5400000">
              <a:off x="-205151" y="511044"/>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Gerader Verbinder 17">
              <a:extLst>
                <a:ext uri="{FF2B5EF4-FFF2-40B4-BE49-F238E27FC236}">
                  <a16:creationId xmlns:a16="http://schemas.microsoft.com/office/drawing/2014/main" id="{41F1151E-C1C4-40AD-B7DD-3D64AE9D2FF7}"/>
                </a:ext>
              </a:extLst>
            </p:cNvPr>
            <p:cNvCxnSpPr>
              <a:cxnSpLocks/>
            </p:cNvCxnSpPr>
            <p:nvPr/>
          </p:nvCxnSpPr>
          <p:spPr bwMode="gray">
            <a:xfrm rot="5400000">
              <a:off x="-205151" y="1302107"/>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A68BFDB9-31AA-4296-A5A4-CA64EC614FF2}"/>
                </a:ext>
              </a:extLst>
            </p:cNvPr>
            <p:cNvCxnSpPr>
              <a:cxnSpLocks/>
            </p:cNvCxnSpPr>
            <p:nvPr/>
          </p:nvCxnSpPr>
          <p:spPr bwMode="gray">
            <a:xfrm rot="5400000">
              <a:off x="-205151" y="6197685"/>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Gerader Verbinder 19">
              <a:extLst>
                <a:ext uri="{FF2B5EF4-FFF2-40B4-BE49-F238E27FC236}">
                  <a16:creationId xmlns:a16="http://schemas.microsoft.com/office/drawing/2014/main" id="{70A01C72-9104-403D-A892-1F23E33CC227}"/>
                </a:ext>
              </a:extLst>
            </p:cNvPr>
            <p:cNvCxnSpPr>
              <a:cxnSpLocks/>
            </p:cNvCxnSpPr>
            <p:nvPr/>
          </p:nvCxnSpPr>
          <p:spPr bwMode="gray">
            <a:xfrm rot="5400000">
              <a:off x="-205151" y="6595896"/>
              <a:ext cx="0" cy="22153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87617838"/>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 id="2147483752" r:id="rId15"/>
  </p:sldLayoutIdLst>
  <p:hf hdr="0" dt="0"/>
  <p:txStyles>
    <p:titleStyle>
      <a:lvl1pPr algn="l" defTabSz="914469" rtl="0" eaLnBrk="1" latinLnBrk="0" hangingPunct="1">
        <a:lnSpc>
          <a:spcPct val="90000"/>
        </a:lnSpc>
        <a:spcBef>
          <a:spcPct val="0"/>
        </a:spcBef>
        <a:buNone/>
        <a:defRPr sz="2000" kern="1200" cap="none" baseline="0">
          <a:solidFill>
            <a:schemeClr val="accent1"/>
          </a:solidFill>
          <a:latin typeface="+mn-lt"/>
          <a:ea typeface="+mj-ea"/>
          <a:cs typeface="+mj-cs"/>
        </a:defRPr>
      </a:lvl1pPr>
    </p:titleStyle>
    <p:bodyStyle>
      <a:lvl1pPr marL="0" indent="0" algn="l" defTabSz="914469" rtl="0" eaLnBrk="1" latinLnBrk="0" hangingPunct="1">
        <a:lnSpc>
          <a:spcPct val="120000"/>
        </a:lnSpc>
        <a:spcBef>
          <a:spcPts val="600"/>
        </a:spcBef>
        <a:buFontTx/>
        <a:buNone/>
        <a:defRPr sz="1600" kern="1200">
          <a:solidFill>
            <a:schemeClr val="tx1"/>
          </a:solidFill>
          <a:latin typeface="+mn-lt"/>
          <a:ea typeface="+mn-ea"/>
          <a:cs typeface="+mn-cs"/>
        </a:defRPr>
      </a:lvl1pPr>
      <a:lvl2pPr marL="180009" indent="-180009" algn="l" defTabSz="914469" rtl="0" eaLnBrk="1" latinLnBrk="0" hangingPunct="1">
        <a:lnSpc>
          <a:spcPct val="120000"/>
        </a:lnSpc>
        <a:spcBef>
          <a:spcPts val="600"/>
        </a:spcBef>
        <a:buClrTx/>
        <a:buSzPct val="100000"/>
        <a:buFont typeface="Wingdings" panose="05000000000000000000" pitchFamily="2" charset="2"/>
        <a:buChar char="§"/>
        <a:defRPr sz="1600" kern="1200">
          <a:solidFill>
            <a:schemeClr val="tx1"/>
          </a:solidFill>
          <a:latin typeface="+mn-lt"/>
          <a:ea typeface="+mn-ea"/>
          <a:cs typeface="+mn-cs"/>
        </a:defRPr>
      </a:lvl2pPr>
      <a:lvl3pPr marL="358793" indent="-180009" algn="l" defTabSz="914469" rtl="0" eaLnBrk="1" latinLnBrk="0" hangingPunct="1">
        <a:lnSpc>
          <a:spcPct val="120000"/>
        </a:lnSpc>
        <a:spcBef>
          <a:spcPts val="600"/>
        </a:spcBef>
        <a:buClrTx/>
        <a:buSzPct val="100000"/>
        <a:buFont typeface="Symbol" panose="05050102010706020507" pitchFamily="18" charset="2"/>
        <a:buChar char="-"/>
        <a:defRPr sz="1400" kern="1200">
          <a:solidFill>
            <a:schemeClr val="tx1"/>
          </a:solidFill>
          <a:latin typeface="+mn-lt"/>
          <a:ea typeface="+mn-ea"/>
          <a:cs typeface="+mn-cs"/>
        </a:defRPr>
      </a:lvl3pPr>
      <a:lvl4pPr marL="540027" indent="-180009" algn="l" defTabSz="914469" rtl="0" eaLnBrk="1" latinLnBrk="0" hangingPunct="1">
        <a:lnSpc>
          <a:spcPct val="120000"/>
        </a:lnSpc>
        <a:spcBef>
          <a:spcPts val="600"/>
        </a:spcBef>
        <a:buClrTx/>
        <a:buSzPct val="100000"/>
        <a:buFont typeface="Symbol" panose="05050102010706020507" pitchFamily="18" charset="2"/>
        <a:buChar char="-"/>
        <a:defRPr sz="1400" kern="1200">
          <a:solidFill>
            <a:schemeClr val="tx1"/>
          </a:solidFill>
          <a:latin typeface="+mn-lt"/>
          <a:ea typeface="+mn-ea"/>
          <a:cs typeface="+mn-cs"/>
        </a:defRPr>
      </a:lvl4pPr>
      <a:lvl5pPr marL="720036" indent="-180009" algn="l" defTabSz="914469" rtl="0" eaLnBrk="1" latinLnBrk="0" hangingPunct="1">
        <a:lnSpc>
          <a:spcPct val="120000"/>
        </a:lnSpc>
        <a:spcBef>
          <a:spcPts val="600"/>
        </a:spcBef>
        <a:buClrTx/>
        <a:buSzPct val="100000"/>
        <a:buFont typeface="Symbol" panose="05050102010706020507" pitchFamily="18" charset="2"/>
        <a:buChar char="-"/>
        <a:defRPr sz="1400" kern="1200">
          <a:solidFill>
            <a:schemeClr val="tx1"/>
          </a:solidFill>
          <a:latin typeface="+mn-lt"/>
          <a:ea typeface="+mn-ea"/>
          <a:cs typeface="+mn-cs"/>
        </a:defRPr>
      </a:lvl5pPr>
      <a:lvl6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6pPr>
      <a:lvl7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7pPr>
      <a:lvl8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8pPr>
      <a:lvl9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9pPr>
    </p:bodyStyle>
    <p:otherStyle>
      <a:defPPr>
        <a:defRPr lang="en-US"/>
      </a:defPPr>
      <a:lvl1pPr marL="0" indent="0" algn="l" defTabSz="914469" rtl="0" eaLnBrk="1" latinLnBrk="0" hangingPunct="1">
        <a:lnSpc>
          <a:spcPct val="120000"/>
        </a:lnSpc>
        <a:spcBef>
          <a:spcPts val="600"/>
        </a:spcBef>
        <a:buFontTx/>
        <a:buNone/>
        <a:defRPr sz="1400" kern="1200">
          <a:solidFill>
            <a:schemeClr val="tx1"/>
          </a:solidFill>
          <a:latin typeface="+mn-lt"/>
          <a:ea typeface="+mn-ea"/>
          <a:cs typeface="+mn-cs"/>
        </a:defRPr>
      </a:lvl1pPr>
      <a:lvl2pPr marL="180013" indent="-180013" algn="l" defTabSz="914469" rtl="0" eaLnBrk="1" latinLnBrk="0" hangingPunct="1">
        <a:lnSpc>
          <a:spcPct val="120000"/>
        </a:lnSpc>
        <a:spcBef>
          <a:spcPts val="600"/>
        </a:spcBef>
        <a:buClrTx/>
        <a:buSzPct val="150000"/>
        <a:buFont typeface="Segoe UI" panose="020B0502040204020203" pitchFamily="34" charset="0"/>
        <a:buChar char="›"/>
        <a:defRPr sz="1400" kern="1200">
          <a:solidFill>
            <a:schemeClr val="tx1"/>
          </a:solidFill>
          <a:latin typeface="+mn-lt"/>
          <a:ea typeface="+mn-ea"/>
          <a:cs typeface="+mn-cs"/>
        </a:defRPr>
      </a:lvl2pPr>
      <a:lvl3pPr marL="324024" indent="-144012" algn="l" defTabSz="914469" rtl="0" eaLnBrk="1" latinLnBrk="0" hangingPunct="1">
        <a:lnSpc>
          <a:spcPct val="120000"/>
        </a:lnSpc>
        <a:spcBef>
          <a:spcPts val="600"/>
        </a:spcBef>
        <a:buClrTx/>
        <a:buSzPct val="120000"/>
        <a:buFont typeface="Segoe UI" panose="020B0502040204020203" pitchFamily="34" charset="0"/>
        <a:buChar char="-"/>
        <a:defRPr sz="1200" kern="1200">
          <a:solidFill>
            <a:schemeClr val="tx1"/>
          </a:solidFill>
          <a:latin typeface="+mn-lt"/>
          <a:ea typeface="+mn-ea"/>
          <a:cs typeface="+mn-cs"/>
        </a:defRPr>
      </a:lvl3pPr>
      <a:lvl4pPr marL="468036" indent="-144012" algn="l" defTabSz="914469" rtl="0" eaLnBrk="1" latinLnBrk="0" hangingPunct="1">
        <a:lnSpc>
          <a:spcPct val="120000"/>
        </a:lnSpc>
        <a:spcBef>
          <a:spcPts val="600"/>
        </a:spcBef>
        <a:buClrTx/>
        <a:buSzPct val="150000"/>
        <a:buFont typeface="Segoe UI" panose="020B0502040204020203" pitchFamily="34" charset="0"/>
        <a:buChar char="›"/>
        <a:defRPr sz="1200" kern="1200">
          <a:solidFill>
            <a:schemeClr val="tx1"/>
          </a:solidFill>
          <a:latin typeface="+mn-lt"/>
          <a:ea typeface="+mn-ea"/>
          <a:cs typeface="+mn-cs"/>
        </a:defRPr>
      </a:lvl4pPr>
      <a:lvl5pPr marL="612046" indent="-144012" algn="l" defTabSz="914469" rtl="0" eaLnBrk="1" latinLnBrk="0" hangingPunct="1">
        <a:lnSpc>
          <a:spcPct val="120000"/>
        </a:lnSpc>
        <a:spcBef>
          <a:spcPts val="600"/>
        </a:spcBef>
        <a:buClrTx/>
        <a:buSzPct val="120000"/>
        <a:buFont typeface="Segoe UI" panose="020B0502040204020203" pitchFamily="34" charset="0"/>
        <a:buChar char="-"/>
        <a:defRPr sz="1200" kern="1200">
          <a:solidFill>
            <a:schemeClr val="tx1"/>
          </a:solidFill>
          <a:latin typeface="+mn-lt"/>
          <a:ea typeface="+mn-ea"/>
          <a:cs typeface="+mn-cs"/>
        </a:defRPr>
      </a:lvl5pPr>
      <a:lvl6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6pPr>
      <a:lvl7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7pPr>
      <a:lvl8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8pPr>
      <a:lvl9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9pPr>
    </p:otherStyle>
  </p:txStyles>
  <p:extLst>
    <p:ext uri="{27BBF7A9-308A-43DC-89C8-2F10F3537804}">
      <p15:sldGuideLst xmlns:p15="http://schemas.microsoft.com/office/powerpoint/2012/main">
        <p15:guide id="1" orient="horz" pos="391" userDrawn="1">
          <p15:clr>
            <a:srgbClr val="F26B43"/>
          </p15:clr>
        </p15:guide>
        <p15:guide id="2" pos="211" userDrawn="1">
          <p15:clr>
            <a:srgbClr val="F26B43"/>
          </p15:clr>
        </p15:guide>
        <p15:guide id="3" pos="7469" userDrawn="1">
          <p15:clr>
            <a:srgbClr val="F26B43"/>
          </p15:clr>
        </p15:guide>
        <p15:guide id="4" orient="horz" pos="890" userDrawn="1">
          <p15:clr>
            <a:srgbClr val="F26B43"/>
          </p15:clr>
        </p15:guide>
        <p15:guide id="5" orient="horz" pos="3974" userDrawn="1">
          <p15:clr>
            <a:srgbClr val="F26B43"/>
          </p15:clr>
        </p15:guide>
        <p15:guide id="6" orient="horz" pos="422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grpSp>
        <p:nvGrpSpPr>
          <p:cNvPr id="21" name="Gruppieren 20">
            <a:extLst>
              <a:ext uri="{FF2B5EF4-FFF2-40B4-BE49-F238E27FC236}">
                <a16:creationId xmlns:a16="http://schemas.microsoft.com/office/drawing/2014/main" id="{0FC0611C-563D-4FFA-9B0B-4B5D0FF8FBDB}"/>
              </a:ext>
            </a:extLst>
          </p:cNvPr>
          <p:cNvGrpSpPr/>
          <p:nvPr/>
        </p:nvGrpSpPr>
        <p:grpSpPr bwMode="gray">
          <a:xfrm>
            <a:off x="-256686" y="-219075"/>
            <a:ext cx="12667305" cy="7352325"/>
            <a:chOff x="-256686" y="-219075"/>
            <a:chExt cx="12667305" cy="7352325"/>
          </a:xfrm>
        </p:grpSpPr>
        <p:cxnSp>
          <p:nvCxnSpPr>
            <p:cNvPr id="8" name="Gerader Verbinder 7">
              <a:extLst>
                <a:ext uri="{FF2B5EF4-FFF2-40B4-BE49-F238E27FC236}">
                  <a16:creationId xmlns:a16="http://schemas.microsoft.com/office/drawing/2014/main" id="{46F6863E-6D6C-40D0-9CA8-685F3C2AAA67}"/>
                </a:ext>
              </a:extLst>
            </p:cNvPr>
            <p:cNvCxnSpPr/>
            <p:nvPr/>
          </p:nvCxnSpPr>
          <p:spPr bwMode="gray">
            <a:xfrm>
              <a:off x="344487"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D36A9FBB-7447-4F53-8EBD-E8568BE1C1F8}"/>
                </a:ext>
              </a:extLst>
            </p:cNvPr>
            <p:cNvCxnSpPr/>
            <p:nvPr/>
          </p:nvCxnSpPr>
          <p:spPr bwMode="gray">
            <a:xfrm>
              <a:off x="344487"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C66FE863-6C2B-4D6A-9229-2530AB0F2684}"/>
                </a:ext>
              </a:extLst>
            </p:cNvPr>
            <p:cNvCxnSpPr/>
            <p:nvPr/>
          </p:nvCxnSpPr>
          <p:spPr bwMode="gray">
            <a:xfrm>
              <a:off x="11857069" y="-2190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1220E8D0-518E-43B7-A265-3BEAB1700B12}"/>
                </a:ext>
              </a:extLst>
            </p:cNvPr>
            <p:cNvCxnSpPr/>
            <p:nvPr/>
          </p:nvCxnSpPr>
          <p:spPr bwMode="gray">
            <a:xfrm>
              <a:off x="11857069" y="6953250"/>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578AC7F0-3C78-4707-B1D6-A0D5375618F9}"/>
                </a:ext>
              </a:extLst>
            </p:cNvPr>
            <p:cNvCxnSpPr>
              <a:cxnSpLocks/>
            </p:cNvCxnSpPr>
            <p:nvPr/>
          </p:nvCxnSpPr>
          <p:spPr bwMode="gray">
            <a:xfrm rot="5400000">
              <a:off x="12320619" y="531812"/>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0ABB55A1-AE9B-46DA-A2E4-FE364BBF280E}"/>
                </a:ext>
              </a:extLst>
            </p:cNvPr>
            <p:cNvCxnSpPr>
              <a:cxnSpLocks/>
            </p:cNvCxnSpPr>
            <p:nvPr/>
          </p:nvCxnSpPr>
          <p:spPr bwMode="gray">
            <a:xfrm rot="5400000">
              <a:off x="12320619" y="13228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A64FE3B0-CBEF-4E65-A8D6-3DB5D902CE34}"/>
                </a:ext>
              </a:extLst>
            </p:cNvPr>
            <p:cNvCxnSpPr>
              <a:cxnSpLocks/>
            </p:cNvCxnSpPr>
            <p:nvPr/>
          </p:nvCxnSpPr>
          <p:spPr bwMode="gray">
            <a:xfrm rot="5400000">
              <a:off x="12320619" y="6218453"/>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5DE92230-F469-45B8-9065-7F169FC291F6}"/>
                </a:ext>
              </a:extLst>
            </p:cNvPr>
            <p:cNvCxnSpPr>
              <a:cxnSpLocks/>
            </p:cNvCxnSpPr>
            <p:nvPr/>
          </p:nvCxnSpPr>
          <p:spPr bwMode="gray">
            <a:xfrm rot="5400000">
              <a:off x="12320619" y="6616664"/>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50BE9EC2-CB4A-438F-BAC8-FABC92269FB8}"/>
                </a:ext>
              </a:extLst>
            </p:cNvPr>
            <p:cNvCxnSpPr>
              <a:cxnSpLocks/>
            </p:cNvCxnSpPr>
            <p:nvPr/>
          </p:nvCxnSpPr>
          <p:spPr bwMode="gray">
            <a:xfrm rot="5400000">
              <a:off x="-166686" y="531812"/>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Gerader Verbinder 17">
              <a:extLst>
                <a:ext uri="{FF2B5EF4-FFF2-40B4-BE49-F238E27FC236}">
                  <a16:creationId xmlns:a16="http://schemas.microsoft.com/office/drawing/2014/main" id="{5FCACC57-BA46-4E34-940F-E6EC4F969049}"/>
                </a:ext>
              </a:extLst>
            </p:cNvPr>
            <p:cNvCxnSpPr>
              <a:cxnSpLocks/>
            </p:cNvCxnSpPr>
            <p:nvPr/>
          </p:nvCxnSpPr>
          <p:spPr bwMode="gray">
            <a:xfrm rot="5400000">
              <a:off x="-166686" y="1322875"/>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45CE07D9-6373-4299-8ED1-5CBB19D15AE7}"/>
                </a:ext>
              </a:extLst>
            </p:cNvPr>
            <p:cNvCxnSpPr>
              <a:cxnSpLocks/>
            </p:cNvCxnSpPr>
            <p:nvPr/>
          </p:nvCxnSpPr>
          <p:spPr bwMode="gray">
            <a:xfrm rot="5400000">
              <a:off x="-166686" y="6218453"/>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Gerader Verbinder 19">
              <a:extLst>
                <a:ext uri="{FF2B5EF4-FFF2-40B4-BE49-F238E27FC236}">
                  <a16:creationId xmlns:a16="http://schemas.microsoft.com/office/drawing/2014/main" id="{60FCCD95-66E7-4159-882A-7353BF1A56F2}"/>
                </a:ext>
              </a:extLst>
            </p:cNvPr>
            <p:cNvCxnSpPr>
              <a:cxnSpLocks/>
            </p:cNvCxnSpPr>
            <p:nvPr/>
          </p:nvCxnSpPr>
          <p:spPr bwMode="gray">
            <a:xfrm rot="5400000">
              <a:off x="-166686" y="6616664"/>
              <a:ext cx="0" cy="1800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p:ph type="title"/>
          </p:nvPr>
        </p:nvSpPr>
        <p:spPr bwMode="gray">
          <a:xfrm>
            <a:off x="334963" y="620712"/>
            <a:ext cx="11520000" cy="538162"/>
          </a:xfrm>
          <a:prstGeom prst="rect">
            <a:avLst/>
          </a:prstGeom>
        </p:spPr>
        <p:txBody>
          <a:bodyPr vert="horz" lIns="0" tIns="0" rIns="0" bIns="0" rtlCol="0" anchor="t">
            <a:noAutofit/>
          </a:bodyPr>
          <a:lstStyle/>
          <a:p>
            <a:r>
              <a:rPr lang="de-DE"/>
              <a:t>Action Title</a:t>
            </a:r>
            <a:endParaRPr lang="en-US"/>
          </a:p>
        </p:txBody>
      </p:sp>
      <p:sp>
        <p:nvSpPr>
          <p:cNvPr id="3" name="Text Placeholder 2"/>
          <p:cNvSpPr>
            <a:spLocks noGrp="1"/>
          </p:cNvSpPr>
          <p:nvPr>
            <p:ph type="body" idx="1"/>
          </p:nvPr>
        </p:nvSpPr>
        <p:spPr bwMode="gray">
          <a:xfrm>
            <a:off x="334963" y="1412875"/>
            <a:ext cx="11520000" cy="4895850"/>
          </a:xfrm>
          <a:prstGeom prst="rect">
            <a:avLst/>
          </a:prstGeom>
        </p:spPr>
        <p:txBody>
          <a:bodyPr vert="horz" lIns="0" tIns="0" rIns="0" bIns="0" rtlCol="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Slide Number Placeholder 5"/>
          <p:cNvSpPr>
            <a:spLocks noGrp="1"/>
          </p:cNvSpPr>
          <p:nvPr>
            <p:ph type="sldNum" sz="quarter" idx="4"/>
          </p:nvPr>
        </p:nvSpPr>
        <p:spPr bwMode="gray">
          <a:xfrm>
            <a:off x="10367963" y="6598664"/>
            <a:ext cx="1487000" cy="108000"/>
          </a:xfrm>
          <a:prstGeom prst="rect">
            <a:avLst/>
          </a:prstGeom>
        </p:spPr>
        <p:txBody>
          <a:bodyPr vert="horz" lIns="0" tIns="0" rIns="0" bIns="0" rtlCol="0" anchor="ctr"/>
          <a:lstStyle>
            <a:lvl1pPr algn="r">
              <a:defRPr sz="800">
                <a:solidFill>
                  <a:schemeClr val="tx1"/>
                </a:solidFill>
              </a:defRPr>
            </a:lvl1pPr>
          </a:lstStyle>
          <a:p>
            <a:r>
              <a:rPr lang="de-DE"/>
              <a:t>RSM Ebner Stolz | </a:t>
            </a:r>
            <a:fld id="{3EB8E712-AC45-4B59-B554-2A5176B5D356}" type="slidenum">
              <a:rPr lang="de-DE" smtClean="0"/>
              <a:pPr/>
              <a:t>‹Nr.›</a:t>
            </a:fld>
            <a:endParaRPr lang="de-DE"/>
          </a:p>
        </p:txBody>
      </p:sp>
      <p:sp>
        <p:nvSpPr>
          <p:cNvPr id="23" name="Dokumentenkennung">
            <a:extLst>
              <a:ext uri="{FF2B5EF4-FFF2-40B4-BE49-F238E27FC236}">
                <a16:creationId xmlns:a16="http://schemas.microsoft.com/office/drawing/2014/main" id="{2FFC88BC-5123-443D-82C6-389AC0687091}"/>
              </a:ext>
            </a:extLst>
          </p:cNvPr>
          <p:cNvSpPr txBox="1"/>
          <p:nvPr>
            <p:custDataLst>
              <p:tags r:id="rId21"/>
            </p:custDataLst>
          </p:nvPr>
        </p:nvSpPr>
        <p:spPr bwMode="gray">
          <a:xfrm>
            <a:off x="6991691" y="6598664"/>
            <a:ext cx="4508810" cy="106936"/>
          </a:xfrm>
          <a:prstGeom prst="rect">
            <a:avLst/>
          </a:prstGeom>
        </p:spPr>
        <p:txBody>
          <a:bodyPr vert="horz" lIns="0" tIns="0" rIns="0" bIns="0" rtlCol="0" anchor="ctr"/>
          <a:lstStyle>
            <a:defPPr>
              <a:defRPr lang="en-US"/>
            </a:defPPr>
            <a:lvl1pPr algn="r">
              <a:defRPr sz="800">
                <a:solidFill>
                  <a:srgbClr val="787878"/>
                </a:solidFill>
              </a:defRPr>
            </a:lvl1pPr>
          </a:lstStyle>
          <a:p>
            <a:endParaRPr lang="de-DE"/>
          </a:p>
        </p:txBody>
      </p:sp>
    </p:spTree>
    <p:extLst>
      <p:ext uri="{BB962C8B-B14F-4D97-AF65-F5344CB8AC3E}">
        <p14:creationId xmlns:p14="http://schemas.microsoft.com/office/powerpoint/2010/main" val="4187617838"/>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 id="2147483736" r:id="rId17"/>
    <p:sldLayoutId id="2147483737" r:id="rId18"/>
    <p:sldLayoutId id="2147483753" r:id="rId19"/>
  </p:sldLayoutIdLst>
  <p:hf hdr="0" ftr="0" dt="0"/>
  <p:txStyles>
    <p:titleStyle>
      <a:lvl1pPr algn="l" defTabSz="914400" rtl="0" eaLnBrk="1" latinLnBrk="0" hangingPunct="1">
        <a:lnSpc>
          <a:spcPct val="90000"/>
        </a:lnSpc>
        <a:spcBef>
          <a:spcPct val="0"/>
        </a:spcBef>
        <a:buNone/>
        <a:defRPr sz="2000" b="0" kern="1200" cap="none" baseline="0">
          <a:solidFill>
            <a:schemeClr val="accent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120000"/>
        </a:lnSpc>
        <a:spcBef>
          <a:spcPts val="600"/>
        </a:spcBef>
        <a:buFontTx/>
        <a:buNone/>
        <a:defRPr sz="1600" kern="1200">
          <a:solidFill>
            <a:schemeClr val="tx1"/>
          </a:solidFill>
          <a:latin typeface="Arial" panose="020B0604020202020204" pitchFamily="34" charset="0"/>
          <a:ea typeface="+mn-ea"/>
          <a:cs typeface="Arial" panose="020B0604020202020204" pitchFamily="34" charset="0"/>
        </a:defRPr>
      </a:lvl1pPr>
      <a:lvl2pPr marL="180000" indent="-180000" algn="l" defTabSz="914400" rtl="0" eaLnBrk="1" latinLnBrk="0" hangingPunct="1">
        <a:lnSpc>
          <a:spcPct val="120000"/>
        </a:lnSpc>
        <a:spcBef>
          <a:spcPts val="600"/>
        </a:spcBef>
        <a:buClrTx/>
        <a:buSzPct val="100000"/>
        <a:buFont typeface="Wingdings" panose="05000000000000000000" pitchFamily="2" charset="2"/>
        <a:buChar char="§"/>
        <a:defRPr sz="1600" kern="1200">
          <a:solidFill>
            <a:schemeClr val="tx1"/>
          </a:solidFill>
          <a:latin typeface="Arial" panose="020B0604020202020204" pitchFamily="34" charset="0"/>
          <a:ea typeface="+mn-ea"/>
          <a:cs typeface="Arial" panose="020B0604020202020204" pitchFamily="34" charset="0"/>
        </a:defRPr>
      </a:lvl2pPr>
      <a:lvl3pPr marL="390525" indent="-209550" algn="l" defTabSz="914400" rtl="0" eaLnBrk="1" latinLnBrk="0" hangingPunct="1">
        <a:lnSpc>
          <a:spcPct val="120000"/>
        </a:lnSpc>
        <a:spcBef>
          <a:spcPts val="600"/>
        </a:spcBef>
        <a:buClrTx/>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3pPr>
      <a:lvl4pPr marL="590550" indent="-195263" algn="l" defTabSz="914400" rtl="0" eaLnBrk="1" latinLnBrk="0" hangingPunct="1">
        <a:lnSpc>
          <a:spcPct val="120000"/>
        </a:lnSpc>
        <a:spcBef>
          <a:spcPts val="600"/>
        </a:spcBef>
        <a:buClrTx/>
        <a:buSzPct val="100000"/>
        <a:buFont typeface="Symbol" panose="05050102010706020507" pitchFamily="18" charset="2"/>
        <a:buChar char="-"/>
        <a:defRPr sz="1400" kern="1200">
          <a:solidFill>
            <a:schemeClr val="tx1"/>
          </a:solidFill>
          <a:latin typeface="Arial" panose="020B0604020202020204" pitchFamily="34" charset="0"/>
          <a:ea typeface="+mn-ea"/>
          <a:cs typeface="Arial" panose="020B0604020202020204" pitchFamily="34" charset="0"/>
        </a:defRPr>
      </a:lvl4pPr>
      <a:lvl5pPr marL="819150" indent="-204788" algn="l" defTabSz="914400" rtl="0" eaLnBrk="1" latinLnBrk="0" hangingPunct="1">
        <a:lnSpc>
          <a:spcPct val="120000"/>
        </a:lnSpc>
        <a:spcBef>
          <a:spcPts val="600"/>
        </a:spcBef>
        <a:buClrTx/>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6pPr>
      <a:lvl7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7pPr>
      <a:lvl8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8pPr>
      <a:lvl9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9pPr>
    </p:bodyStyle>
    <p:otherStyle>
      <a:defPPr>
        <a:defRPr lang="en-US"/>
      </a:defPPr>
      <a:lvl1pPr marL="0" indent="0" algn="l" defTabSz="914400" rtl="0" eaLnBrk="1" latinLnBrk="0" hangingPunct="1">
        <a:lnSpc>
          <a:spcPct val="120000"/>
        </a:lnSpc>
        <a:spcBef>
          <a:spcPts val="600"/>
        </a:spcBef>
        <a:buFontTx/>
        <a:buNone/>
        <a:defRPr sz="1600" kern="1200">
          <a:solidFill>
            <a:schemeClr val="tx1"/>
          </a:solidFill>
          <a:latin typeface="+mn-lt"/>
          <a:ea typeface="+mn-ea"/>
          <a:cs typeface="+mn-cs"/>
        </a:defRPr>
      </a:lvl1pPr>
      <a:lvl2pPr marL="180000" indent="-180000" algn="l" defTabSz="914400" rtl="0" eaLnBrk="1" latinLnBrk="0" hangingPunct="1">
        <a:lnSpc>
          <a:spcPct val="120000"/>
        </a:lnSpc>
        <a:spcBef>
          <a:spcPts val="600"/>
        </a:spcBef>
        <a:buClrTx/>
        <a:buSzPct val="150000"/>
        <a:buFont typeface="Segoe UI" panose="020B0502040204020203" pitchFamily="34" charset="0"/>
        <a:buChar char="›"/>
        <a:defRPr sz="1600" kern="1200">
          <a:solidFill>
            <a:schemeClr val="tx1"/>
          </a:solidFill>
          <a:latin typeface="+mn-lt"/>
          <a:ea typeface="+mn-ea"/>
          <a:cs typeface="+mn-cs"/>
        </a:defRPr>
      </a:lvl2pPr>
      <a:lvl3pPr marL="324000" indent="-144000" algn="l" defTabSz="914400" rtl="0" eaLnBrk="1" latinLnBrk="0" hangingPunct="1">
        <a:lnSpc>
          <a:spcPct val="120000"/>
        </a:lnSpc>
        <a:spcBef>
          <a:spcPts val="600"/>
        </a:spcBef>
        <a:buClrTx/>
        <a:buSzPct val="120000"/>
        <a:buFont typeface="Segoe UI" panose="020B0502040204020203" pitchFamily="34" charset="0"/>
        <a:buChar char="-"/>
        <a:defRPr sz="1400" kern="1200">
          <a:solidFill>
            <a:schemeClr val="tx1"/>
          </a:solidFill>
          <a:latin typeface="+mn-lt"/>
          <a:ea typeface="+mn-ea"/>
          <a:cs typeface="+mn-cs"/>
        </a:defRPr>
      </a:lvl3pPr>
      <a:lvl4pPr marL="468000" indent="-144000" algn="l" defTabSz="914400" rtl="0" eaLnBrk="1" latinLnBrk="0" hangingPunct="1">
        <a:lnSpc>
          <a:spcPct val="120000"/>
        </a:lnSpc>
        <a:spcBef>
          <a:spcPts val="600"/>
        </a:spcBef>
        <a:buClrTx/>
        <a:buSzPct val="150000"/>
        <a:buFont typeface="Segoe UI" panose="020B0502040204020203" pitchFamily="34" charset="0"/>
        <a:buChar char="›"/>
        <a:defRPr sz="1400" kern="1200">
          <a:solidFill>
            <a:schemeClr val="tx1"/>
          </a:solidFill>
          <a:latin typeface="+mn-lt"/>
          <a:ea typeface="+mn-ea"/>
          <a:cs typeface="+mn-cs"/>
        </a:defRPr>
      </a:lvl4pPr>
      <a:lvl5pPr marL="612000" indent="-144000" algn="l" defTabSz="914400" rtl="0" eaLnBrk="1" latinLnBrk="0" hangingPunct="1">
        <a:lnSpc>
          <a:spcPct val="120000"/>
        </a:lnSpc>
        <a:spcBef>
          <a:spcPts val="600"/>
        </a:spcBef>
        <a:buClrTx/>
        <a:buSzPct val="120000"/>
        <a:buFont typeface="Segoe UI" panose="020B0502040204020203" pitchFamily="34" charset="0"/>
        <a:buChar char="-"/>
        <a:defRPr sz="1400" kern="1200">
          <a:solidFill>
            <a:schemeClr val="tx1"/>
          </a:solidFill>
          <a:latin typeface="+mn-lt"/>
          <a:ea typeface="+mn-ea"/>
          <a:cs typeface="+mn-cs"/>
        </a:defRPr>
      </a:lvl5pPr>
      <a:lvl6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6pPr>
      <a:lvl7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7pPr>
      <a:lvl8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8pPr>
      <a:lvl9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9pPr>
    </p:otherStyle>
  </p:txStyles>
  <p:extLst>
    <p:ext uri="{27BBF7A9-308A-43DC-89C8-2F10F3537804}">
      <p15:sldGuideLst xmlns:p15="http://schemas.microsoft.com/office/powerpoint/2012/main">
        <p15:guide id="1" orient="horz" pos="391" userDrawn="1">
          <p15:clr>
            <a:srgbClr val="F26B43"/>
          </p15:clr>
        </p15:guide>
        <p15:guide id="2" pos="211" userDrawn="1">
          <p15:clr>
            <a:srgbClr val="F26B43"/>
          </p15:clr>
        </p15:guide>
        <p15:guide id="3" pos="7469" userDrawn="1">
          <p15:clr>
            <a:srgbClr val="F26B43"/>
          </p15:clr>
        </p15:guide>
        <p15:guide id="4" orient="horz" pos="890" userDrawn="1">
          <p15:clr>
            <a:srgbClr val="F26B43"/>
          </p15:clr>
        </p15:guide>
        <p15:guide id="5" orient="horz" pos="3974" userDrawn="1">
          <p15:clr>
            <a:srgbClr val="F26B43"/>
          </p15:clr>
        </p15:guide>
        <p15:guide id="6" orient="horz" pos="422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hyperlink" Target="mailto:Julius.Reimer@ebnerstolz.de"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34.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hyperlink" Target="mailto:Julius.Reimer@ebnerstolz.de"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983036-FE50-68A6-68FC-9B3000C0B7DD}"/>
              </a:ext>
            </a:extLst>
          </p:cNvPr>
          <p:cNvSpPr>
            <a:spLocks noGrp="1"/>
          </p:cNvSpPr>
          <p:nvPr>
            <p:ph type="ctrTitle"/>
          </p:nvPr>
        </p:nvSpPr>
        <p:spPr/>
        <p:txBody>
          <a:bodyPr/>
          <a:lstStyle/>
          <a:p>
            <a:r>
              <a:rPr lang="de-DE"/>
              <a:t>RSM Ebner Stolz</a:t>
            </a:r>
          </a:p>
        </p:txBody>
      </p:sp>
      <p:sp>
        <p:nvSpPr>
          <p:cNvPr id="3" name="Untertitel 2">
            <a:extLst>
              <a:ext uri="{FF2B5EF4-FFF2-40B4-BE49-F238E27FC236}">
                <a16:creationId xmlns:a16="http://schemas.microsoft.com/office/drawing/2014/main" id="{96AC3D25-AD88-CAC4-EE19-5AA0C007C49E}"/>
              </a:ext>
            </a:extLst>
          </p:cNvPr>
          <p:cNvSpPr>
            <a:spLocks noGrp="1"/>
          </p:cNvSpPr>
          <p:nvPr>
            <p:ph type="subTitle" idx="1"/>
          </p:nvPr>
        </p:nvSpPr>
        <p:spPr/>
        <p:txBody>
          <a:bodyPr/>
          <a:lstStyle/>
          <a:p>
            <a:r>
              <a:rPr lang="de-DE"/>
              <a:t>Challenge</a:t>
            </a:r>
          </a:p>
        </p:txBody>
      </p:sp>
      <p:sp>
        <p:nvSpPr>
          <p:cNvPr id="4" name="Textplatzhalter 3">
            <a:extLst>
              <a:ext uri="{FF2B5EF4-FFF2-40B4-BE49-F238E27FC236}">
                <a16:creationId xmlns:a16="http://schemas.microsoft.com/office/drawing/2014/main" id="{50B96967-AD52-8EB1-670E-B5761E212040}"/>
              </a:ext>
            </a:extLst>
          </p:cNvPr>
          <p:cNvSpPr>
            <a:spLocks noGrp="1"/>
          </p:cNvSpPr>
          <p:nvPr>
            <p:ph type="body" sz="quarter" idx="13"/>
          </p:nvPr>
        </p:nvSpPr>
        <p:spPr/>
        <p:txBody>
          <a:bodyPr/>
          <a:lstStyle/>
          <a:p>
            <a:r>
              <a:rPr lang="de-DE"/>
              <a:t>Mannheim, 07. März 2025</a:t>
            </a:r>
          </a:p>
        </p:txBody>
      </p:sp>
    </p:spTree>
    <p:extLst>
      <p:ext uri="{BB962C8B-B14F-4D97-AF65-F5344CB8AC3E}">
        <p14:creationId xmlns:p14="http://schemas.microsoft.com/office/powerpoint/2010/main" val="34338064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9E765805-44A0-1F3E-441C-28E4D34E0BE6}"/>
              </a:ext>
            </a:extLst>
          </p:cNvPr>
          <p:cNvSpPr>
            <a:spLocks noGrp="1"/>
          </p:cNvSpPr>
          <p:nvPr>
            <p:ph type="body" sz="quarter" idx="13"/>
          </p:nvPr>
        </p:nvSpPr>
        <p:spPr/>
        <p:txBody>
          <a:bodyPr/>
          <a:lstStyle/>
          <a:p>
            <a:endParaRPr lang="en-US"/>
          </a:p>
        </p:txBody>
      </p:sp>
      <p:sp>
        <p:nvSpPr>
          <p:cNvPr id="3" name="Titel 2">
            <a:extLst>
              <a:ext uri="{FF2B5EF4-FFF2-40B4-BE49-F238E27FC236}">
                <a16:creationId xmlns:a16="http://schemas.microsoft.com/office/drawing/2014/main" id="{F9588A6A-C439-1A87-7103-AB152952C964}"/>
              </a:ext>
            </a:extLst>
          </p:cNvPr>
          <p:cNvSpPr>
            <a:spLocks noGrp="1"/>
          </p:cNvSpPr>
          <p:nvPr>
            <p:ph type="title"/>
          </p:nvPr>
        </p:nvSpPr>
        <p:spPr/>
        <p:txBody>
          <a:bodyPr/>
          <a:lstStyle/>
          <a:p>
            <a:r>
              <a:rPr lang="de-DE" err="1"/>
              <a:t>Explain</a:t>
            </a:r>
            <a:r>
              <a:rPr lang="de-DE"/>
              <a:t> </a:t>
            </a:r>
            <a:r>
              <a:rPr lang="de-DE" err="1"/>
              <a:t>anomalies</a:t>
            </a:r>
            <a:r>
              <a:rPr lang="de-DE"/>
              <a:t> in </a:t>
            </a:r>
            <a:r>
              <a:rPr lang="de-DE" err="1"/>
              <a:t>accounting</a:t>
            </a:r>
            <a:r>
              <a:rPr lang="de-DE"/>
              <a:t> </a:t>
            </a:r>
            <a:r>
              <a:rPr lang="de-DE" err="1"/>
              <a:t>data</a:t>
            </a:r>
            <a:r>
              <a:rPr lang="de-DE"/>
              <a:t> </a:t>
            </a:r>
            <a:r>
              <a:rPr lang="de-DE" err="1"/>
              <a:t>with</a:t>
            </a:r>
            <a:r>
              <a:rPr lang="de-DE"/>
              <a:t> RSM Ebner Stolz</a:t>
            </a:r>
            <a:br>
              <a:rPr lang="de-DE"/>
            </a:br>
            <a:endParaRPr lang="en-US"/>
          </a:p>
        </p:txBody>
      </p:sp>
      <p:sp>
        <p:nvSpPr>
          <p:cNvPr id="5" name="Inhaltsplatzhalter 4">
            <a:extLst>
              <a:ext uri="{FF2B5EF4-FFF2-40B4-BE49-F238E27FC236}">
                <a16:creationId xmlns:a16="http://schemas.microsoft.com/office/drawing/2014/main" id="{FDE5E9D9-79E9-E747-70C3-147442FEFD52}"/>
              </a:ext>
            </a:extLst>
          </p:cNvPr>
          <p:cNvSpPr>
            <a:spLocks noGrp="1"/>
          </p:cNvSpPr>
          <p:nvPr>
            <p:ph sz="quarter" idx="14"/>
          </p:nvPr>
        </p:nvSpPr>
        <p:spPr>
          <a:xfrm>
            <a:off x="334962" y="1412875"/>
            <a:ext cx="11522072" cy="4996314"/>
          </a:xfrm>
        </p:spPr>
        <p:txBody>
          <a:bodyPr/>
          <a:lstStyle/>
          <a:p>
            <a:pPr algn="just"/>
            <a:r>
              <a:rPr lang="en-US"/>
              <a:t>Whether error or fraud - finding irregularities in accounting data is one of the challenges of auditing. It is though impossible to manually check millions of transactions. Therefore, models are developed to automatically detect anomalies in booking entries. However, once the model has predicted its first anomalies, the inevitable question arises: “And now? What do we do with them?" Users must understand why a specific booking was identified as an anomaly to derive practical benefits from the model. </a:t>
            </a:r>
            <a:r>
              <a:rPr lang="en-US" b="1"/>
              <a:t>Therefore, you should develop a method to explain predetermined anomalies in a way suitable for the audience. </a:t>
            </a:r>
            <a:r>
              <a:rPr lang="en-US"/>
              <a:t>Enable colleagues from the auditing department to understand which fields, characteristics, or combinations make a booking appear suspicious. The final decision regarding correctness or error still lies with the auditor.</a:t>
            </a:r>
          </a:p>
        </p:txBody>
      </p:sp>
      <p:pic>
        <p:nvPicPr>
          <p:cNvPr id="6" name="Grafik 5">
            <a:extLst>
              <a:ext uri="{FF2B5EF4-FFF2-40B4-BE49-F238E27FC236}">
                <a16:creationId xmlns:a16="http://schemas.microsoft.com/office/drawing/2014/main" id="{F21842D8-DCD3-A644-129E-633490EE347D}"/>
              </a:ext>
            </a:extLst>
          </p:cNvPr>
          <p:cNvPicPr>
            <a:picLocks noChangeAspect="1"/>
          </p:cNvPicPr>
          <p:nvPr/>
        </p:nvPicPr>
        <p:blipFill>
          <a:blip r:embed="rId2"/>
          <a:stretch>
            <a:fillRect/>
          </a:stretch>
        </p:blipFill>
        <p:spPr>
          <a:xfrm>
            <a:off x="6941805" y="2055273"/>
            <a:ext cx="4669915" cy="3113885"/>
          </a:xfrm>
          <a:prstGeom prst="rect">
            <a:avLst/>
          </a:prstGeom>
        </p:spPr>
      </p:pic>
    </p:spTree>
    <p:extLst>
      <p:ext uri="{BB962C8B-B14F-4D97-AF65-F5344CB8AC3E}">
        <p14:creationId xmlns:p14="http://schemas.microsoft.com/office/powerpoint/2010/main" val="32550904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a:extLst>
              <a:ext uri="{FF2B5EF4-FFF2-40B4-BE49-F238E27FC236}">
                <a16:creationId xmlns:a16="http://schemas.microsoft.com/office/drawing/2014/main" id="{15DD32A0-E92D-5FC8-9829-302FF056DD6D}"/>
              </a:ext>
            </a:extLst>
          </p:cNvPr>
          <p:cNvSpPr>
            <a:spLocks noGrp="1"/>
          </p:cNvSpPr>
          <p:nvPr>
            <p:ph type="body" sz="quarter" idx="13"/>
          </p:nvPr>
        </p:nvSpPr>
        <p:spPr/>
        <p:txBody>
          <a:bodyPr/>
          <a:lstStyle/>
          <a:p>
            <a:endParaRPr lang="en-US"/>
          </a:p>
        </p:txBody>
      </p:sp>
      <p:sp>
        <p:nvSpPr>
          <p:cNvPr id="3" name="Titel 2">
            <a:extLst>
              <a:ext uri="{FF2B5EF4-FFF2-40B4-BE49-F238E27FC236}">
                <a16:creationId xmlns:a16="http://schemas.microsoft.com/office/drawing/2014/main" id="{E5377CFC-9031-5F49-5560-8A6F1231F07F}"/>
              </a:ext>
            </a:extLst>
          </p:cNvPr>
          <p:cNvSpPr>
            <a:spLocks noGrp="1"/>
          </p:cNvSpPr>
          <p:nvPr>
            <p:ph type="title"/>
          </p:nvPr>
        </p:nvSpPr>
        <p:spPr/>
        <p:txBody>
          <a:bodyPr/>
          <a:lstStyle/>
          <a:p>
            <a:r>
              <a:rPr lang="en-US" dirty="0"/>
              <a:t>Data (1/2)</a:t>
            </a:r>
          </a:p>
        </p:txBody>
      </p:sp>
      <p:sp>
        <p:nvSpPr>
          <p:cNvPr id="9" name="Inhaltsplatzhalter 8">
            <a:extLst>
              <a:ext uri="{FF2B5EF4-FFF2-40B4-BE49-F238E27FC236}">
                <a16:creationId xmlns:a16="http://schemas.microsoft.com/office/drawing/2014/main" id="{9CB1B2E5-3256-9F72-FBEB-CC3CF6B703D3}"/>
              </a:ext>
            </a:extLst>
          </p:cNvPr>
          <p:cNvSpPr>
            <a:spLocks noGrp="1"/>
          </p:cNvSpPr>
          <p:nvPr>
            <p:ph sz="quarter" idx="14"/>
          </p:nvPr>
        </p:nvSpPr>
        <p:spPr/>
        <p:txBody>
          <a:bodyPr/>
          <a:lstStyle/>
          <a:p>
            <a:r>
              <a:rPr lang="en-US" b="1" dirty="0"/>
              <a:t>Data</a:t>
            </a:r>
            <a:r>
              <a:rPr lang="en-US" dirty="0"/>
              <a:t>: Simulated entries from general ledger accounting </a:t>
            </a:r>
          </a:p>
          <a:p>
            <a:pPr marL="465759" lvl="1" indent="-285750">
              <a:buFont typeface="Arial" panose="020B0604020202020204" pitchFamily="34" charset="0"/>
              <a:buChar char="•"/>
            </a:pPr>
            <a:r>
              <a:rPr lang="en-US" dirty="0"/>
              <a:t>Contains 9 features from SAP’s ERP tables BKPF and BSEG</a:t>
            </a:r>
            <a:endParaRPr lang="de-DE" dirty="0"/>
          </a:p>
          <a:p>
            <a:pPr marL="465759" lvl="1" indent="-285750">
              <a:buFont typeface="Arial" panose="020B0604020202020204" pitchFamily="34" charset="0"/>
              <a:buChar char="•"/>
            </a:pPr>
            <a:r>
              <a:rPr lang="de-DE" dirty="0"/>
              <a:t>BKPF (</a:t>
            </a:r>
            <a:r>
              <a:rPr lang="de-DE" dirty="0" err="1"/>
              <a:t>Document</a:t>
            </a:r>
            <a:r>
              <a:rPr lang="de-DE" dirty="0"/>
              <a:t> </a:t>
            </a:r>
            <a:r>
              <a:rPr lang="de-DE" dirty="0" err="1"/>
              <a:t>header</a:t>
            </a:r>
            <a:r>
              <a:rPr lang="de-DE" dirty="0"/>
              <a:t>): </a:t>
            </a:r>
            <a:r>
              <a:rPr lang="en-US" dirty="0"/>
              <a:t>This table stores the header information of accounting documents. It contains general information applicable to each document, such as booking date, document type, and creator.</a:t>
            </a:r>
          </a:p>
          <a:p>
            <a:pPr marL="465759" lvl="1" indent="-285750">
              <a:buFont typeface="Arial" panose="020B0604020202020204" pitchFamily="34" charset="0"/>
              <a:buChar char="•"/>
            </a:pPr>
            <a:r>
              <a:rPr lang="de-DE" dirty="0"/>
              <a:t>BSEG (</a:t>
            </a:r>
            <a:r>
              <a:rPr lang="de-DE" dirty="0" err="1"/>
              <a:t>Document</a:t>
            </a:r>
            <a:r>
              <a:rPr lang="de-DE" dirty="0"/>
              <a:t> </a:t>
            </a:r>
            <a:r>
              <a:rPr lang="de-DE" dirty="0" err="1"/>
              <a:t>body</a:t>
            </a:r>
            <a:r>
              <a:rPr lang="de-DE" dirty="0"/>
              <a:t>): </a:t>
            </a:r>
            <a:r>
              <a:rPr lang="en-US" dirty="0"/>
              <a:t>This table stores the item data of accounting documents. It contains detailed information on individual booking entries, such as account numbers, amounts, and booking keys.</a:t>
            </a:r>
            <a:endParaRPr lang="de-DE" dirty="0"/>
          </a:p>
          <a:p>
            <a:pPr marL="465759" lvl="1" indent="-285750">
              <a:buFont typeface="Arial" panose="020B0604020202020204" pitchFamily="34" charset="0"/>
              <a:buChar char="•"/>
            </a:pPr>
            <a:r>
              <a:rPr lang="de-DE" dirty="0"/>
              <a:t>530,000 </a:t>
            </a:r>
            <a:r>
              <a:rPr lang="de-DE" dirty="0" err="1"/>
              <a:t>observations</a:t>
            </a:r>
            <a:r>
              <a:rPr lang="de-DE" dirty="0"/>
              <a:t>, </a:t>
            </a:r>
            <a:r>
              <a:rPr lang="de-DE" dirty="0" err="1"/>
              <a:t>of</a:t>
            </a:r>
            <a:r>
              <a:rPr lang="de-DE" dirty="0"/>
              <a:t> </a:t>
            </a:r>
            <a:r>
              <a:rPr lang="de-DE" dirty="0" err="1"/>
              <a:t>which</a:t>
            </a:r>
            <a:r>
              <a:rPr lang="de-DE" dirty="0"/>
              <a:t> 100 </a:t>
            </a:r>
            <a:r>
              <a:rPr lang="de-DE" dirty="0" err="1"/>
              <a:t>anomalies</a:t>
            </a:r>
            <a:endParaRPr lang="de-DE" dirty="0"/>
          </a:p>
          <a:p>
            <a:pPr marL="285750" indent="-285750">
              <a:buFont typeface="Arial" panose="020B0604020202020204" pitchFamily="34" charset="0"/>
              <a:buChar char="•"/>
            </a:pPr>
            <a:endParaRPr lang="en-US" dirty="0"/>
          </a:p>
        </p:txBody>
      </p:sp>
      <p:sp>
        <p:nvSpPr>
          <p:cNvPr id="5" name="Fußzeilenplatzhalter 4">
            <a:extLst>
              <a:ext uri="{FF2B5EF4-FFF2-40B4-BE49-F238E27FC236}">
                <a16:creationId xmlns:a16="http://schemas.microsoft.com/office/drawing/2014/main" id="{7B866810-3FF7-F0C5-12B6-37C99E729FCF}"/>
              </a:ext>
            </a:extLst>
          </p:cNvPr>
          <p:cNvSpPr>
            <a:spLocks noGrp="1"/>
          </p:cNvSpPr>
          <p:nvPr>
            <p:ph type="ftr" sz="quarter" idx="15"/>
          </p:nvPr>
        </p:nvSpPr>
        <p:spPr/>
        <p:txBody>
          <a:bodyPr/>
          <a:lstStyle/>
          <a:p>
            <a:r>
              <a:rPr lang="de-DE"/>
              <a:t>RSM Ebner Stolz | </a:t>
            </a:r>
          </a:p>
        </p:txBody>
      </p:sp>
      <p:sp>
        <p:nvSpPr>
          <p:cNvPr id="6" name="Foliennummernplatzhalter 5">
            <a:extLst>
              <a:ext uri="{FF2B5EF4-FFF2-40B4-BE49-F238E27FC236}">
                <a16:creationId xmlns:a16="http://schemas.microsoft.com/office/drawing/2014/main" id="{49E369DA-10EC-BFF8-388F-C5C8623EEE32}"/>
              </a:ext>
            </a:extLst>
          </p:cNvPr>
          <p:cNvSpPr>
            <a:spLocks noGrp="1"/>
          </p:cNvSpPr>
          <p:nvPr>
            <p:ph type="sldNum" sz="quarter" idx="16"/>
          </p:nvPr>
        </p:nvSpPr>
        <p:spPr/>
        <p:txBody>
          <a:bodyPr/>
          <a:lstStyle/>
          <a:p>
            <a:fld id="{3EB8E712-AC45-4B59-B554-2A5176B5D356}" type="slidenum">
              <a:rPr lang="de-DE" smtClean="0"/>
              <a:pPr/>
              <a:t>11</a:t>
            </a:fld>
            <a:endParaRPr lang="de-DE"/>
          </a:p>
        </p:txBody>
      </p:sp>
      <p:graphicFrame>
        <p:nvGraphicFramePr>
          <p:cNvPr id="7" name="Tabelle 6">
            <a:extLst>
              <a:ext uri="{FF2B5EF4-FFF2-40B4-BE49-F238E27FC236}">
                <a16:creationId xmlns:a16="http://schemas.microsoft.com/office/drawing/2014/main" id="{9FD9FD4F-C2A9-5CA9-F3F2-8AA4B4FBD4E4}"/>
              </a:ext>
            </a:extLst>
          </p:cNvPr>
          <p:cNvGraphicFramePr>
            <a:graphicFrameLocks noGrp="1"/>
          </p:cNvGraphicFramePr>
          <p:nvPr>
            <p:extLst>
              <p:ext uri="{D42A27DB-BD31-4B8C-83A1-F6EECF244321}">
                <p14:modId xmlns:p14="http://schemas.microsoft.com/office/powerpoint/2010/main" val="2514141988"/>
              </p:ext>
            </p:extLst>
          </p:nvPr>
        </p:nvGraphicFramePr>
        <p:xfrm>
          <a:off x="6044745" y="3115592"/>
          <a:ext cx="5761040" cy="1161264"/>
        </p:xfrm>
        <a:graphic>
          <a:graphicData uri="http://schemas.openxmlformats.org/drawingml/2006/table">
            <a:tbl>
              <a:tblPr/>
              <a:tblGrid>
                <a:gridCol w="576104">
                  <a:extLst>
                    <a:ext uri="{9D8B030D-6E8A-4147-A177-3AD203B41FA5}">
                      <a16:colId xmlns:a16="http://schemas.microsoft.com/office/drawing/2014/main" val="125416745"/>
                    </a:ext>
                  </a:extLst>
                </a:gridCol>
                <a:gridCol w="576104">
                  <a:extLst>
                    <a:ext uri="{9D8B030D-6E8A-4147-A177-3AD203B41FA5}">
                      <a16:colId xmlns:a16="http://schemas.microsoft.com/office/drawing/2014/main" val="1213195983"/>
                    </a:ext>
                  </a:extLst>
                </a:gridCol>
                <a:gridCol w="576104">
                  <a:extLst>
                    <a:ext uri="{9D8B030D-6E8A-4147-A177-3AD203B41FA5}">
                      <a16:colId xmlns:a16="http://schemas.microsoft.com/office/drawing/2014/main" val="658340149"/>
                    </a:ext>
                  </a:extLst>
                </a:gridCol>
                <a:gridCol w="576104">
                  <a:extLst>
                    <a:ext uri="{9D8B030D-6E8A-4147-A177-3AD203B41FA5}">
                      <a16:colId xmlns:a16="http://schemas.microsoft.com/office/drawing/2014/main" val="2604869245"/>
                    </a:ext>
                  </a:extLst>
                </a:gridCol>
                <a:gridCol w="576104">
                  <a:extLst>
                    <a:ext uri="{9D8B030D-6E8A-4147-A177-3AD203B41FA5}">
                      <a16:colId xmlns:a16="http://schemas.microsoft.com/office/drawing/2014/main" val="2619865758"/>
                    </a:ext>
                  </a:extLst>
                </a:gridCol>
                <a:gridCol w="576104">
                  <a:extLst>
                    <a:ext uri="{9D8B030D-6E8A-4147-A177-3AD203B41FA5}">
                      <a16:colId xmlns:a16="http://schemas.microsoft.com/office/drawing/2014/main" val="1799532902"/>
                    </a:ext>
                  </a:extLst>
                </a:gridCol>
                <a:gridCol w="576104">
                  <a:extLst>
                    <a:ext uri="{9D8B030D-6E8A-4147-A177-3AD203B41FA5}">
                      <a16:colId xmlns:a16="http://schemas.microsoft.com/office/drawing/2014/main" val="1665550298"/>
                    </a:ext>
                  </a:extLst>
                </a:gridCol>
                <a:gridCol w="576104">
                  <a:extLst>
                    <a:ext uri="{9D8B030D-6E8A-4147-A177-3AD203B41FA5}">
                      <a16:colId xmlns:a16="http://schemas.microsoft.com/office/drawing/2014/main" val="798326563"/>
                    </a:ext>
                  </a:extLst>
                </a:gridCol>
                <a:gridCol w="576104">
                  <a:extLst>
                    <a:ext uri="{9D8B030D-6E8A-4147-A177-3AD203B41FA5}">
                      <a16:colId xmlns:a16="http://schemas.microsoft.com/office/drawing/2014/main" val="2868585053"/>
                    </a:ext>
                  </a:extLst>
                </a:gridCol>
                <a:gridCol w="576104">
                  <a:extLst>
                    <a:ext uri="{9D8B030D-6E8A-4147-A177-3AD203B41FA5}">
                      <a16:colId xmlns:a16="http://schemas.microsoft.com/office/drawing/2014/main" val="470836269"/>
                    </a:ext>
                  </a:extLst>
                </a:gridCol>
              </a:tblGrid>
              <a:tr h="193544">
                <a:tc>
                  <a:txBody>
                    <a:bodyPr/>
                    <a:lstStyle/>
                    <a:p>
                      <a:pPr algn="l" fontAlgn="b"/>
                      <a:r>
                        <a:rPr lang="de-DE" sz="1100" b="1" i="0" u="none" strike="noStrike">
                          <a:solidFill>
                            <a:srgbClr val="FFFFFF"/>
                          </a:solidFill>
                          <a:effectLst/>
                          <a:latin typeface="Arial" panose="020B0604020202020204" pitchFamily="34" charset="0"/>
                        </a:rPr>
                        <a:t>BELNR</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WAERS</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BUKRS</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KTOSL</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PRCTR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BSCHL</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HKONT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DMBTR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WRBTR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label</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682514244"/>
                  </a:ext>
                </a:extLst>
              </a:tr>
              <a:tr h="193544">
                <a:tc>
                  <a:txBody>
                    <a:bodyPr/>
                    <a:lstStyle/>
                    <a:p>
                      <a:pPr algn="l" fontAlgn="b"/>
                      <a:r>
                        <a:rPr lang="de-DE" sz="1100" b="0" i="0" u="none" strike="noStrike">
                          <a:solidFill>
                            <a:srgbClr val="000000"/>
                          </a:solidFill>
                          <a:effectLst/>
                          <a:latin typeface="Arial" panose="020B0604020202020204" pitchFamily="34" charset="0"/>
                        </a:rPr>
                        <a:t>288203</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C31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C92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B1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280979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0</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regular</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516403820"/>
                  </a:ext>
                </a:extLst>
              </a:tr>
              <a:tr h="193544">
                <a:tc>
                  <a:txBody>
                    <a:bodyPr/>
                    <a:lstStyle/>
                    <a:p>
                      <a:pPr algn="l" fontAlgn="b"/>
                      <a:r>
                        <a:rPr lang="de-DE" sz="1100" b="0" i="0" u="none" strike="noStrike">
                          <a:solidFill>
                            <a:srgbClr val="000000"/>
                          </a:solidFill>
                          <a:effectLst/>
                          <a:latin typeface="Arial" panose="020B0604020202020204" pitchFamily="34" charset="0"/>
                        </a:rPr>
                        <a:t>324441</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C18</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C7</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C76</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A1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B2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r" fontAlgn="b"/>
                      <a:r>
                        <a:rPr lang="de-DE" sz="1100" b="0" i="0" u="none" strike="noStrike">
                          <a:solidFill>
                            <a:srgbClr val="000000"/>
                          </a:solidFill>
                          <a:effectLst/>
                          <a:latin typeface="Arial" panose="020B0604020202020204" pitchFamily="34" charset="0"/>
                        </a:rPr>
                        <a:t>129856</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r" fontAlgn="b"/>
                      <a:r>
                        <a:rPr lang="de-DE" sz="1100" b="0" i="0" u="none" strike="noStrike">
                          <a:solidFill>
                            <a:srgbClr val="000000"/>
                          </a:solidFill>
                          <a:effectLst/>
                          <a:latin typeface="Arial" panose="020B0604020202020204" pitchFamily="34" charset="0"/>
                        </a:rPr>
                        <a:t>243343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regular</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extLst>
                  <a:ext uri="{0D108BD9-81ED-4DB2-BD59-A6C34878D82A}">
                    <a16:rowId xmlns:a16="http://schemas.microsoft.com/office/drawing/2014/main" val="602248146"/>
                  </a:ext>
                </a:extLst>
              </a:tr>
              <a:tr h="193544">
                <a:tc>
                  <a:txBody>
                    <a:bodyPr/>
                    <a:lstStyle/>
                    <a:p>
                      <a:pPr algn="l" fontAlgn="b"/>
                      <a:r>
                        <a:rPr lang="de-DE" sz="1100" b="0" i="0" u="none" strike="noStrike">
                          <a:solidFill>
                            <a:srgbClr val="000000"/>
                          </a:solidFill>
                          <a:effectLst/>
                          <a:latin typeface="Arial" panose="020B0604020202020204" pitchFamily="34" charset="0"/>
                        </a:rPr>
                        <a:t>133537</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C19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C20</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B3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957463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3183838</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regular</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834907065"/>
                  </a:ext>
                </a:extLst>
              </a:tr>
              <a:tr h="193544">
                <a:tc>
                  <a:txBody>
                    <a:bodyPr/>
                    <a:lstStyle/>
                    <a:p>
                      <a:pPr algn="l" fontAlgn="b"/>
                      <a:r>
                        <a:rPr lang="de-DE" sz="1100" b="0" i="0" u="none" strike="noStrike">
                          <a:solidFill>
                            <a:srgbClr val="000000"/>
                          </a:solidFill>
                          <a:effectLst/>
                          <a:latin typeface="Arial" panose="020B0604020202020204" pitchFamily="34" charset="0"/>
                        </a:rPr>
                        <a:t>331521</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C48</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C95</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A2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B1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r" fontAlgn="b"/>
                      <a:r>
                        <a:rPr lang="de-DE" sz="1100" b="0" i="0" u="none" strike="noStrike">
                          <a:solidFill>
                            <a:srgbClr val="000000"/>
                          </a:solidFill>
                          <a:effectLst/>
                          <a:latin typeface="Arial" panose="020B0604020202020204" pitchFamily="34" charset="0"/>
                        </a:rPr>
                        <a:t>2681709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r" fontAlgn="b"/>
                      <a:r>
                        <a:rPr lang="de-DE" sz="1100" b="0" i="0" u="none" strike="noStrike">
                          <a:solidFill>
                            <a:srgbClr val="000000"/>
                          </a:solidFill>
                          <a:effectLst/>
                          <a:latin typeface="Arial" panose="020B0604020202020204" pitchFamily="34" charset="0"/>
                        </a:rPr>
                        <a:t>28778</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regular</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extLst>
                  <a:ext uri="{0D108BD9-81ED-4DB2-BD59-A6C34878D82A}">
                    <a16:rowId xmlns:a16="http://schemas.microsoft.com/office/drawing/2014/main" val="1875732163"/>
                  </a:ext>
                </a:extLst>
              </a:tr>
              <a:tr h="193544">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dirty="0">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dirty="0">
                          <a:solidFill>
                            <a:srgbClr val="000000"/>
                          </a:solidFill>
                          <a:effectLst/>
                          <a:latin typeface="Arial" panose="020B0604020202020204" pitchFamily="34" charset="0"/>
                        </a:rPr>
                        <a:t>…</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6338741"/>
                  </a:ext>
                </a:extLst>
              </a:tr>
            </a:tbl>
          </a:graphicData>
        </a:graphic>
      </p:graphicFrame>
    </p:spTree>
    <p:extLst>
      <p:ext uri="{BB962C8B-B14F-4D97-AF65-F5344CB8AC3E}">
        <p14:creationId xmlns:p14="http://schemas.microsoft.com/office/powerpoint/2010/main" val="416002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platzhalter 7">
            <a:extLst>
              <a:ext uri="{FF2B5EF4-FFF2-40B4-BE49-F238E27FC236}">
                <a16:creationId xmlns:a16="http://schemas.microsoft.com/office/drawing/2014/main" id="{C7B115FB-B694-57C6-A2D5-AD033E260AB0}"/>
              </a:ext>
            </a:extLst>
          </p:cNvPr>
          <p:cNvSpPr>
            <a:spLocks noGrp="1"/>
          </p:cNvSpPr>
          <p:nvPr>
            <p:ph type="body" sz="quarter" idx="13"/>
          </p:nvPr>
        </p:nvSpPr>
        <p:spPr/>
        <p:txBody>
          <a:bodyPr/>
          <a:lstStyle/>
          <a:p>
            <a:endParaRPr lang="en-US"/>
          </a:p>
        </p:txBody>
      </p:sp>
      <p:sp>
        <p:nvSpPr>
          <p:cNvPr id="3" name="Titel 2">
            <a:extLst>
              <a:ext uri="{FF2B5EF4-FFF2-40B4-BE49-F238E27FC236}">
                <a16:creationId xmlns:a16="http://schemas.microsoft.com/office/drawing/2014/main" id="{1AD5D9D9-5E7C-CA91-D3A9-6A6BBD589A99}"/>
              </a:ext>
            </a:extLst>
          </p:cNvPr>
          <p:cNvSpPr>
            <a:spLocks noGrp="1"/>
          </p:cNvSpPr>
          <p:nvPr>
            <p:ph type="title"/>
          </p:nvPr>
        </p:nvSpPr>
        <p:spPr/>
        <p:txBody>
          <a:bodyPr/>
          <a:lstStyle/>
          <a:p>
            <a:r>
              <a:rPr lang="en-US" dirty="0"/>
              <a:t>Data (2/2)</a:t>
            </a:r>
          </a:p>
        </p:txBody>
      </p:sp>
      <p:sp>
        <p:nvSpPr>
          <p:cNvPr id="4" name="Inhaltsplatzhalter 3">
            <a:extLst>
              <a:ext uri="{FF2B5EF4-FFF2-40B4-BE49-F238E27FC236}">
                <a16:creationId xmlns:a16="http://schemas.microsoft.com/office/drawing/2014/main" id="{C246B0A8-7B09-3000-AEDD-3A4ED01D3296}"/>
              </a:ext>
            </a:extLst>
          </p:cNvPr>
          <p:cNvSpPr>
            <a:spLocks noGrp="1"/>
          </p:cNvSpPr>
          <p:nvPr>
            <p:ph sz="quarter" idx="14"/>
          </p:nvPr>
        </p:nvSpPr>
        <p:spPr/>
        <p:txBody>
          <a:bodyPr/>
          <a:lstStyle/>
          <a:p>
            <a:pPr marL="285750" indent="-285750">
              <a:buFont typeface="Arial" panose="020B0604020202020204" pitchFamily="34" charset="0"/>
              <a:buChar char="•"/>
            </a:pPr>
            <a:r>
              <a:rPr lang="en-US" sz="1400" i="1"/>
              <a:t>BELNR </a:t>
            </a:r>
            <a:r>
              <a:rPr lang="en-US" sz="1400"/>
              <a:t>(Document Number): This is like a unique receipt number that identifies a specific booking entry in the system. Think of it like the receipt number you get at the supermarket.</a:t>
            </a:r>
            <a:endParaRPr lang="en-US" sz="1400" i="1"/>
          </a:p>
          <a:p>
            <a:pPr marL="285750" indent="-285750">
              <a:buFont typeface="Arial" panose="020B0604020202020204" pitchFamily="34" charset="0"/>
              <a:buChar char="•"/>
            </a:pPr>
            <a:r>
              <a:rPr lang="en-US" sz="1400" i="1"/>
              <a:t>BUKRS </a:t>
            </a:r>
            <a:r>
              <a:rPr lang="en-US" sz="1400"/>
              <a:t>(Company Code): A company code is like a department or area within a company that maintains its own accounting. It's as if each branch of a retail chain has its own financial records.</a:t>
            </a:r>
            <a:endParaRPr lang="en-US" sz="1400" i="1"/>
          </a:p>
          <a:p>
            <a:pPr marL="285750" indent="-285750">
              <a:buFont typeface="Arial" panose="020B0604020202020204" pitchFamily="34" charset="0"/>
              <a:buChar char="•"/>
            </a:pPr>
            <a:r>
              <a:rPr lang="en-US" sz="1400" i="1"/>
              <a:t>BSCHL </a:t>
            </a:r>
            <a:r>
              <a:rPr lang="en-US" sz="1400"/>
              <a:t>(Posting Key): This is a code that indicates what is done with a specific booking, such as whether it is a deposit or a withdrawal.</a:t>
            </a:r>
            <a:endParaRPr lang="en-US" sz="1400" i="1"/>
          </a:p>
          <a:p>
            <a:pPr marL="285750" indent="-285750">
              <a:buFont typeface="Arial" panose="020B0604020202020204" pitchFamily="34" charset="0"/>
              <a:buChar char="•"/>
            </a:pPr>
            <a:r>
              <a:rPr lang="en-US" sz="1400" i="1"/>
              <a:t>HKONT </a:t>
            </a:r>
            <a:r>
              <a:rPr lang="en-US" sz="1400"/>
              <a:t>(General Ledger Account): Imagine a general ledger account as a category or special folder where specific financial transactions are kept, e.g., all transactions related to office supplies.</a:t>
            </a:r>
            <a:endParaRPr lang="en-US" sz="1400" i="1"/>
          </a:p>
          <a:p>
            <a:pPr marL="285750" indent="-285750">
              <a:buFont typeface="Arial" panose="020B0604020202020204" pitchFamily="34" charset="0"/>
              <a:buChar char="•"/>
            </a:pPr>
            <a:r>
              <a:rPr lang="en-US" sz="1400" i="1"/>
              <a:t>PRCTR </a:t>
            </a:r>
            <a:r>
              <a:rPr lang="en-US" sz="1400"/>
              <a:t>(Profit Center): A profit center is an area or department within a company whose revenues and costs are tracked separately to determine how profitable that area is. Think of a specific product line within a company.</a:t>
            </a:r>
            <a:endParaRPr lang="en-US" sz="1400" i="1"/>
          </a:p>
          <a:p>
            <a:pPr marL="285750" indent="-285750">
              <a:buFont typeface="Arial" panose="020B0604020202020204" pitchFamily="34" charset="0"/>
              <a:buChar char="•"/>
            </a:pPr>
            <a:r>
              <a:rPr lang="en-US" sz="1400" i="1"/>
              <a:t>WAERS </a:t>
            </a:r>
            <a:r>
              <a:rPr lang="en-US" sz="1400"/>
              <a:t>(Currency Key): This is the code for the currency in which a monetary amount is expressed, such as Euro (EUR) or US Dollar (USD).</a:t>
            </a:r>
          </a:p>
          <a:p>
            <a:pPr marL="285750" indent="-285750">
              <a:buFont typeface="Arial" panose="020B0604020202020204" pitchFamily="34" charset="0"/>
              <a:buChar char="•"/>
            </a:pPr>
            <a:r>
              <a:rPr lang="en-US" sz="1400" i="1"/>
              <a:t>KTOSL </a:t>
            </a:r>
            <a:r>
              <a:rPr lang="en-US" sz="1400"/>
              <a:t>(General Ledger Account Key): Similar to an index in a book, this key helps identify a specific general ledger account within accounting.</a:t>
            </a:r>
            <a:endParaRPr lang="en-US" sz="1400" i="1"/>
          </a:p>
          <a:p>
            <a:pPr marL="285750" indent="-285750">
              <a:buFont typeface="Arial" panose="020B0604020202020204" pitchFamily="34" charset="0"/>
              <a:buChar char="•"/>
            </a:pPr>
            <a:r>
              <a:rPr lang="en-US" sz="1400" i="1"/>
              <a:t>DMBTR </a:t>
            </a:r>
            <a:r>
              <a:rPr lang="en-US" sz="1400"/>
              <a:t>(Amount in Local Currency): This is the monetary amount in the currency of the country where the company primarily operates. If a German company has a refunded amount in Euros, this would be the amount in this category.</a:t>
            </a:r>
            <a:endParaRPr lang="en-US" sz="1400" i="1"/>
          </a:p>
          <a:p>
            <a:pPr marL="285750" indent="-285750">
              <a:buFont typeface="Arial" panose="020B0604020202020204" pitchFamily="34" charset="0"/>
              <a:buChar char="•"/>
            </a:pPr>
            <a:r>
              <a:rPr lang="en-US" sz="1400" i="1"/>
              <a:t>WRBTR </a:t>
            </a:r>
            <a:r>
              <a:rPr lang="en-US" sz="1400"/>
              <a:t>(Amount in Document Currency): This is the monetary amount in the currency in which the specific business transaction originally took place. If a German company bought something in the USA, this amount could be stated in US Dollars.</a:t>
            </a:r>
          </a:p>
        </p:txBody>
      </p:sp>
      <p:sp>
        <p:nvSpPr>
          <p:cNvPr id="6" name="Fußzeilenplatzhalter 5">
            <a:extLst>
              <a:ext uri="{FF2B5EF4-FFF2-40B4-BE49-F238E27FC236}">
                <a16:creationId xmlns:a16="http://schemas.microsoft.com/office/drawing/2014/main" id="{7051E39F-FDF2-554C-0E04-F00E3E73853E}"/>
              </a:ext>
            </a:extLst>
          </p:cNvPr>
          <p:cNvSpPr>
            <a:spLocks noGrp="1"/>
          </p:cNvSpPr>
          <p:nvPr>
            <p:ph type="ftr" sz="quarter" idx="15"/>
          </p:nvPr>
        </p:nvSpPr>
        <p:spPr/>
        <p:txBody>
          <a:bodyPr/>
          <a:lstStyle/>
          <a:p>
            <a:r>
              <a:rPr lang="de-DE"/>
              <a:t>RSM Ebner Stolz | </a:t>
            </a:r>
          </a:p>
        </p:txBody>
      </p:sp>
      <p:sp>
        <p:nvSpPr>
          <p:cNvPr id="7" name="Foliennummernplatzhalter 6">
            <a:extLst>
              <a:ext uri="{FF2B5EF4-FFF2-40B4-BE49-F238E27FC236}">
                <a16:creationId xmlns:a16="http://schemas.microsoft.com/office/drawing/2014/main" id="{1FA7EB03-CA50-C631-B3FD-26615EF263CE}"/>
              </a:ext>
            </a:extLst>
          </p:cNvPr>
          <p:cNvSpPr>
            <a:spLocks noGrp="1"/>
          </p:cNvSpPr>
          <p:nvPr>
            <p:ph type="sldNum" sz="quarter" idx="16"/>
          </p:nvPr>
        </p:nvSpPr>
        <p:spPr/>
        <p:txBody>
          <a:bodyPr/>
          <a:lstStyle/>
          <a:p>
            <a:fld id="{3EB8E712-AC45-4B59-B554-2A5176B5D356}" type="slidenum">
              <a:rPr lang="de-DE" smtClean="0"/>
              <a:pPr/>
              <a:t>12</a:t>
            </a:fld>
            <a:endParaRPr lang="de-DE"/>
          </a:p>
        </p:txBody>
      </p:sp>
    </p:spTree>
    <p:extLst>
      <p:ext uri="{BB962C8B-B14F-4D97-AF65-F5344CB8AC3E}">
        <p14:creationId xmlns:p14="http://schemas.microsoft.com/office/powerpoint/2010/main" val="1479797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87912FA4-FE84-7121-5C9A-9E09A0BD143B}"/>
              </a:ext>
            </a:extLst>
          </p:cNvPr>
          <p:cNvSpPr>
            <a:spLocks noGrp="1"/>
          </p:cNvSpPr>
          <p:nvPr>
            <p:ph type="body" sz="quarter" idx="13"/>
          </p:nvPr>
        </p:nvSpPr>
        <p:spPr/>
        <p:txBody>
          <a:bodyPr/>
          <a:lstStyle/>
          <a:p>
            <a:endParaRPr lang="en-US"/>
          </a:p>
        </p:txBody>
      </p:sp>
      <p:sp>
        <p:nvSpPr>
          <p:cNvPr id="8" name="Titel 7">
            <a:extLst>
              <a:ext uri="{FF2B5EF4-FFF2-40B4-BE49-F238E27FC236}">
                <a16:creationId xmlns:a16="http://schemas.microsoft.com/office/drawing/2014/main" id="{B411FCE4-5E65-5535-9781-37CFB6B8EA6A}"/>
              </a:ext>
            </a:extLst>
          </p:cNvPr>
          <p:cNvSpPr>
            <a:spLocks noGrp="1"/>
          </p:cNvSpPr>
          <p:nvPr>
            <p:ph type="title"/>
          </p:nvPr>
        </p:nvSpPr>
        <p:spPr/>
        <p:txBody>
          <a:bodyPr/>
          <a:lstStyle/>
          <a:p>
            <a:r>
              <a:rPr lang="en-US"/>
              <a:t>Expectations and Evaluation</a:t>
            </a:r>
          </a:p>
        </p:txBody>
      </p:sp>
      <p:sp>
        <p:nvSpPr>
          <p:cNvPr id="10" name="Inhaltsplatzhalter 9">
            <a:extLst>
              <a:ext uri="{FF2B5EF4-FFF2-40B4-BE49-F238E27FC236}">
                <a16:creationId xmlns:a16="http://schemas.microsoft.com/office/drawing/2014/main" id="{1204CB7E-E2BE-8387-CE61-EAF2E8E382D5}"/>
              </a:ext>
            </a:extLst>
          </p:cNvPr>
          <p:cNvSpPr>
            <a:spLocks noGrp="1"/>
          </p:cNvSpPr>
          <p:nvPr>
            <p:ph sz="quarter" idx="14"/>
          </p:nvPr>
        </p:nvSpPr>
        <p:spPr/>
        <p:txBody>
          <a:bodyPr/>
          <a:lstStyle/>
          <a:p>
            <a:r>
              <a:rPr lang="en-US" b="1" dirty="0"/>
              <a:t>Stage 1</a:t>
            </a:r>
            <a:r>
              <a:rPr lang="en-US" dirty="0"/>
              <a:t>: Develop an algorithm / a model that explains why any anomaly from the dataset is unusual</a:t>
            </a:r>
          </a:p>
          <a:p>
            <a:pPr marL="465759" lvl="1" indent="-285750">
              <a:buFont typeface="Arial" panose="020B0604020202020204" pitchFamily="34" charset="0"/>
              <a:buChar char="•"/>
            </a:pPr>
            <a:r>
              <a:rPr lang="en-US" dirty="0"/>
              <a:t>Criteria: Quality and comprehensibility of the provided explanations</a:t>
            </a:r>
          </a:p>
          <a:p>
            <a:r>
              <a:rPr lang="en-US" b="1" dirty="0"/>
              <a:t>Stage 2</a:t>
            </a:r>
            <a:r>
              <a:rPr lang="en-US" dirty="0"/>
              <a:t>: Develop a graphical interface that can illustratively explain any anomaly</a:t>
            </a:r>
          </a:p>
          <a:p>
            <a:pPr marL="465759" lvl="1" indent="-285750">
              <a:buFont typeface="Arial" panose="020B0604020202020204" pitchFamily="34" charset="0"/>
              <a:buChar char="•"/>
            </a:pPr>
            <a:r>
              <a:rPr lang="en-US" dirty="0"/>
              <a:t>Criteria: Usability and design of the GUI</a:t>
            </a:r>
          </a:p>
          <a:p>
            <a:pPr lvl="1" indent="0">
              <a:buNone/>
            </a:pPr>
            <a:endParaRPr lang="en-US" dirty="0"/>
          </a:p>
          <a:p>
            <a:pPr marL="285750" indent="-285750">
              <a:buFont typeface="Arial" panose="020B0604020202020204" pitchFamily="34" charset="0"/>
              <a:buChar char="•"/>
            </a:pPr>
            <a:r>
              <a:rPr lang="en-US" dirty="0"/>
              <a:t>The target audience for your explanations should be colleagues without deep knowledge in the field of Data Science. Enable an auditor to understand the anomalies and recognize what to look for in the booking.</a:t>
            </a:r>
          </a:p>
          <a:p>
            <a:pPr marL="285750" indent="-285750">
              <a:buFont typeface="Arial" panose="020B0604020202020204" pitchFamily="34" charset="0"/>
              <a:buChar char="•"/>
            </a:pPr>
            <a:r>
              <a:rPr lang="en-US" dirty="0"/>
              <a:t>All methods and tools are permitted</a:t>
            </a:r>
          </a:p>
        </p:txBody>
      </p:sp>
      <p:sp>
        <p:nvSpPr>
          <p:cNvPr id="4" name="Inhaltsplatzhalter 3">
            <a:extLst>
              <a:ext uri="{FF2B5EF4-FFF2-40B4-BE49-F238E27FC236}">
                <a16:creationId xmlns:a16="http://schemas.microsoft.com/office/drawing/2014/main" id="{90346502-0937-CBC6-B33A-B7B762C4E713}"/>
              </a:ext>
            </a:extLst>
          </p:cNvPr>
          <p:cNvSpPr>
            <a:spLocks noGrp="1"/>
          </p:cNvSpPr>
          <p:nvPr>
            <p:ph sz="quarter" idx="15"/>
          </p:nvPr>
        </p:nvSpPr>
        <p:spPr/>
        <p:txBody>
          <a:bodyPr/>
          <a:lstStyle/>
          <a:p>
            <a:r>
              <a:rPr lang="en-US" dirty="0"/>
              <a:t>Presentation:</a:t>
            </a:r>
          </a:p>
          <a:p>
            <a:pPr marL="465759" lvl="1" indent="-285750">
              <a:buFont typeface="Arial" panose="020B0604020202020204" pitchFamily="34" charset="0"/>
              <a:buChar char="•"/>
            </a:pPr>
            <a:r>
              <a:rPr lang="en-US" dirty="0"/>
              <a:t>Introduction of your algorithm / model and, if applicable, the graphical interface</a:t>
            </a:r>
          </a:p>
          <a:p>
            <a:pPr marL="465759" lvl="1" indent="-285750">
              <a:buFont typeface="Arial" panose="020B0604020202020204" pitchFamily="34" charset="0"/>
              <a:buChar char="•"/>
            </a:pPr>
            <a:r>
              <a:rPr lang="en-US" dirty="0"/>
              <a:t>Explanation of two given anomalies with document numbers XYZ (to be announced later) using your approach</a:t>
            </a:r>
          </a:p>
          <a:p>
            <a:r>
              <a:rPr lang="en-US" dirty="0"/>
              <a:t>Submission:</a:t>
            </a:r>
          </a:p>
          <a:p>
            <a:pPr marL="465759" lvl="1" indent="-285750">
              <a:buFont typeface="Arial" panose="020B0604020202020204" pitchFamily="34" charset="0"/>
              <a:buChar char="•"/>
            </a:pPr>
            <a:r>
              <a:rPr lang="en-US" dirty="0"/>
              <a:t>Submit your work results (code, …) and the presentation by the end of the working time via email</a:t>
            </a:r>
          </a:p>
          <a:p>
            <a:pPr marL="465759" lvl="1" indent="-285750">
              <a:buFont typeface="Arial" panose="020B0604020202020204" pitchFamily="34" charset="0"/>
              <a:buChar char="•"/>
            </a:pPr>
            <a:r>
              <a:rPr lang="en-US" dirty="0">
                <a:hlinkClick r:id="rId2"/>
              </a:rPr>
              <a:t>Julius.Reimer@ebnerstolz.de</a:t>
            </a:r>
            <a:endParaRPr lang="en-US" dirty="0"/>
          </a:p>
        </p:txBody>
      </p:sp>
      <p:sp>
        <p:nvSpPr>
          <p:cNvPr id="6" name="Fußzeilenplatzhalter 5">
            <a:extLst>
              <a:ext uri="{FF2B5EF4-FFF2-40B4-BE49-F238E27FC236}">
                <a16:creationId xmlns:a16="http://schemas.microsoft.com/office/drawing/2014/main" id="{CE5B5784-DCA5-5CC4-9FBC-EDC6DA3FE3B9}"/>
              </a:ext>
            </a:extLst>
          </p:cNvPr>
          <p:cNvSpPr>
            <a:spLocks noGrp="1"/>
          </p:cNvSpPr>
          <p:nvPr>
            <p:ph type="ftr" sz="quarter" idx="16"/>
          </p:nvPr>
        </p:nvSpPr>
        <p:spPr/>
        <p:txBody>
          <a:bodyPr/>
          <a:lstStyle/>
          <a:p>
            <a:r>
              <a:rPr lang="de-DE"/>
              <a:t>RSM Ebner Stolz | </a:t>
            </a:r>
          </a:p>
        </p:txBody>
      </p:sp>
      <p:sp>
        <p:nvSpPr>
          <p:cNvPr id="7" name="Foliennummernplatzhalter 6">
            <a:extLst>
              <a:ext uri="{FF2B5EF4-FFF2-40B4-BE49-F238E27FC236}">
                <a16:creationId xmlns:a16="http://schemas.microsoft.com/office/drawing/2014/main" id="{B5AACE0A-D675-01EA-F433-F64B5C87A596}"/>
              </a:ext>
            </a:extLst>
          </p:cNvPr>
          <p:cNvSpPr>
            <a:spLocks noGrp="1"/>
          </p:cNvSpPr>
          <p:nvPr>
            <p:ph type="sldNum" sz="quarter" idx="17"/>
          </p:nvPr>
        </p:nvSpPr>
        <p:spPr/>
        <p:txBody>
          <a:bodyPr/>
          <a:lstStyle/>
          <a:p>
            <a:fld id="{3EB8E712-AC45-4B59-B554-2A5176B5D356}" type="slidenum">
              <a:rPr lang="de-DE" smtClean="0"/>
              <a:pPr/>
              <a:t>13</a:t>
            </a:fld>
            <a:endParaRPr lang="de-DE"/>
          </a:p>
        </p:txBody>
      </p:sp>
    </p:spTree>
    <p:extLst>
      <p:ext uri="{BB962C8B-B14F-4D97-AF65-F5344CB8AC3E}">
        <p14:creationId xmlns:p14="http://schemas.microsoft.com/office/powerpoint/2010/main" val="11402674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platzhalter 13">
            <a:extLst>
              <a:ext uri="{FF2B5EF4-FFF2-40B4-BE49-F238E27FC236}">
                <a16:creationId xmlns:a16="http://schemas.microsoft.com/office/drawing/2014/main" id="{A7E7D503-3356-6C65-CBD1-3D895D63EB16}"/>
              </a:ext>
            </a:extLst>
          </p:cNvPr>
          <p:cNvSpPr>
            <a:spLocks noGrp="1"/>
          </p:cNvSpPr>
          <p:nvPr>
            <p:ph type="body" sz="quarter" idx="13"/>
          </p:nvPr>
        </p:nvSpPr>
        <p:spPr/>
        <p:txBody>
          <a:bodyPr/>
          <a:lstStyle/>
          <a:p>
            <a:endParaRPr lang="en-US"/>
          </a:p>
        </p:txBody>
      </p:sp>
      <p:sp>
        <p:nvSpPr>
          <p:cNvPr id="13" name="Titel 12">
            <a:extLst>
              <a:ext uri="{FF2B5EF4-FFF2-40B4-BE49-F238E27FC236}">
                <a16:creationId xmlns:a16="http://schemas.microsoft.com/office/drawing/2014/main" id="{A3EEAE38-0254-5E25-FD1F-1C32D4EFB0B4}"/>
              </a:ext>
            </a:extLst>
          </p:cNvPr>
          <p:cNvSpPr>
            <a:spLocks noGrp="1"/>
          </p:cNvSpPr>
          <p:nvPr>
            <p:ph type="title"/>
          </p:nvPr>
        </p:nvSpPr>
        <p:spPr/>
        <p:txBody>
          <a:bodyPr/>
          <a:lstStyle/>
          <a:p>
            <a:r>
              <a:rPr lang="en-US" sz="2000">
                <a:solidFill>
                  <a:schemeClr val="accent1"/>
                </a:solidFill>
              </a:rPr>
              <a:t>Have fun!</a:t>
            </a:r>
            <a:br>
              <a:rPr lang="en-US" sz="2000">
                <a:solidFill>
                  <a:schemeClr val="accent1"/>
                </a:solidFill>
              </a:rPr>
            </a:br>
            <a:endParaRPr lang="en-US"/>
          </a:p>
        </p:txBody>
      </p:sp>
      <p:sp>
        <p:nvSpPr>
          <p:cNvPr id="15" name="Inhaltsplatzhalter 14">
            <a:extLst>
              <a:ext uri="{FF2B5EF4-FFF2-40B4-BE49-F238E27FC236}">
                <a16:creationId xmlns:a16="http://schemas.microsoft.com/office/drawing/2014/main" id="{D0739042-1775-0C28-112C-CF3E69DA5681}"/>
              </a:ext>
            </a:extLst>
          </p:cNvPr>
          <p:cNvSpPr>
            <a:spLocks noGrp="1"/>
          </p:cNvSpPr>
          <p:nvPr>
            <p:ph sz="quarter" idx="14"/>
          </p:nvPr>
        </p:nvSpPr>
        <p:spPr/>
        <p:txBody>
          <a:bodyPr/>
          <a:lstStyle/>
          <a:p>
            <a:r>
              <a:rPr lang="en-US">
                <a:solidFill>
                  <a:schemeClr val="tx1">
                    <a:lumMod val="50000"/>
                  </a:schemeClr>
                </a:solidFill>
              </a:rPr>
              <a:t>If you have any questions or other concerns, please feel free to reach out to us at any time!</a:t>
            </a:r>
          </a:p>
        </p:txBody>
      </p:sp>
      <p:sp>
        <p:nvSpPr>
          <p:cNvPr id="16" name="Inhaltsplatzhalter 15">
            <a:extLst>
              <a:ext uri="{FF2B5EF4-FFF2-40B4-BE49-F238E27FC236}">
                <a16:creationId xmlns:a16="http://schemas.microsoft.com/office/drawing/2014/main" id="{DE30BA8D-C231-A19E-57E5-947698FBCCE6}"/>
              </a:ext>
            </a:extLst>
          </p:cNvPr>
          <p:cNvSpPr>
            <a:spLocks noGrp="1"/>
          </p:cNvSpPr>
          <p:nvPr>
            <p:ph sz="quarter" idx="15"/>
          </p:nvPr>
        </p:nvSpPr>
        <p:spPr/>
        <p:txBody>
          <a:bodyPr/>
          <a:lstStyle/>
          <a:p>
            <a:endParaRPr lang="en-US"/>
          </a:p>
        </p:txBody>
      </p:sp>
      <p:sp>
        <p:nvSpPr>
          <p:cNvPr id="5" name="Fußzeilenplatzhalter 4">
            <a:extLst>
              <a:ext uri="{FF2B5EF4-FFF2-40B4-BE49-F238E27FC236}">
                <a16:creationId xmlns:a16="http://schemas.microsoft.com/office/drawing/2014/main" id="{BDDA1AC5-6B7E-F366-8AC3-6806A2E73100}"/>
              </a:ext>
            </a:extLst>
          </p:cNvPr>
          <p:cNvSpPr>
            <a:spLocks noGrp="1"/>
          </p:cNvSpPr>
          <p:nvPr>
            <p:ph type="ftr" sz="quarter" idx="16"/>
          </p:nvPr>
        </p:nvSpPr>
        <p:spPr/>
        <p:txBody>
          <a:bodyPr/>
          <a:lstStyle/>
          <a:p>
            <a:r>
              <a:rPr lang="de-DE"/>
              <a:t>RSM Ebner Stolz | </a:t>
            </a:r>
          </a:p>
        </p:txBody>
      </p:sp>
      <p:sp>
        <p:nvSpPr>
          <p:cNvPr id="6" name="Foliennummernplatzhalter 5">
            <a:extLst>
              <a:ext uri="{FF2B5EF4-FFF2-40B4-BE49-F238E27FC236}">
                <a16:creationId xmlns:a16="http://schemas.microsoft.com/office/drawing/2014/main" id="{90C90399-2E03-6F93-BDB6-A8947844BC63}"/>
              </a:ext>
            </a:extLst>
          </p:cNvPr>
          <p:cNvSpPr>
            <a:spLocks noGrp="1"/>
          </p:cNvSpPr>
          <p:nvPr>
            <p:ph type="sldNum" sz="quarter" idx="17"/>
          </p:nvPr>
        </p:nvSpPr>
        <p:spPr/>
        <p:txBody>
          <a:bodyPr/>
          <a:lstStyle/>
          <a:p>
            <a:fld id="{3EB8E712-AC45-4B59-B554-2A5176B5D356}" type="slidenum">
              <a:rPr lang="de-DE" smtClean="0"/>
              <a:pPr/>
              <a:t>14</a:t>
            </a:fld>
            <a:endParaRPr lang="de-DE"/>
          </a:p>
        </p:txBody>
      </p:sp>
      <p:pic>
        <p:nvPicPr>
          <p:cNvPr id="8" name="Picture 2" descr="Cat Laptop GIF - Cat Laptop GIFs">
            <a:extLst>
              <a:ext uri="{FF2B5EF4-FFF2-40B4-BE49-F238E27FC236}">
                <a16:creationId xmlns:a16="http://schemas.microsoft.com/office/drawing/2014/main" id="{3B542B92-4384-3607-B979-315DDB8F65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2252" y="1896476"/>
            <a:ext cx="4093467" cy="40934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8161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liennummernplatzhalter 6"/>
          <p:cNvSpPr>
            <a:spLocks noGrp="1"/>
          </p:cNvSpPr>
          <p:nvPr>
            <p:ph type="sldNum" sz="quarter" idx="4294967295"/>
          </p:nvPr>
        </p:nvSpPr>
        <p:spPr>
          <a:xfrm>
            <a:off x="10704513" y="6599238"/>
            <a:ext cx="1487487" cy="107950"/>
          </a:xfrm>
        </p:spPr>
        <p:txBody>
          <a:bodyPr/>
          <a:lstStyle/>
          <a:p>
            <a:fld id="{3EB8E712-AC45-4B59-B554-2A5176B5D356}" type="slidenum">
              <a:rPr lang="de-DE" smtClean="0"/>
              <a:pPr/>
              <a:t>15</a:t>
            </a:fld>
            <a:r>
              <a:rPr lang="de-DE"/>
              <a:t> </a:t>
            </a:r>
          </a:p>
        </p:txBody>
      </p:sp>
      <p:grpSp>
        <p:nvGrpSpPr>
          <p:cNvPr id="5" name="Graphic 2">
            <a:extLst>
              <a:ext uri="{FF2B5EF4-FFF2-40B4-BE49-F238E27FC236}">
                <a16:creationId xmlns:a16="http://schemas.microsoft.com/office/drawing/2014/main" id="{54C5B608-DEBA-7A4B-98FA-0AE2AD77853D}"/>
              </a:ext>
            </a:extLst>
          </p:cNvPr>
          <p:cNvGrpSpPr/>
          <p:nvPr/>
        </p:nvGrpSpPr>
        <p:grpSpPr>
          <a:xfrm>
            <a:off x="6929861" y="4945550"/>
            <a:ext cx="5262129" cy="1912450"/>
            <a:chOff x="6929743" y="4949292"/>
            <a:chExt cx="5262129" cy="1912450"/>
          </a:xfrm>
          <a:solidFill>
            <a:schemeClr val="accent1"/>
          </a:solidFill>
        </p:grpSpPr>
        <p:sp>
          <p:nvSpPr>
            <p:cNvPr id="8" name="Freeform: Shape 11">
              <a:extLst>
                <a:ext uri="{FF2B5EF4-FFF2-40B4-BE49-F238E27FC236}">
                  <a16:creationId xmlns:a16="http://schemas.microsoft.com/office/drawing/2014/main" id="{2946A4FA-EFD0-92FB-D89D-ABA9FB2D6BE8}"/>
                </a:ext>
              </a:extLst>
            </p:cNvPr>
            <p:cNvSpPr/>
            <p:nvPr/>
          </p:nvSpPr>
          <p:spPr>
            <a:xfrm>
              <a:off x="7764708" y="4949292"/>
              <a:ext cx="4427164" cy="1908834"/>
            </a:xfrm>
            <a:custGeom>
              <a:avLst/>
              <a:gdLst>
                <a:gd name="connsiteX0" fmla="*/ 4016443 w 4427164"/>
                <a:gd name="connsiteY0" fmla="*/ 0 h 1908834"/>
                <a:gd name="connsiteX1" fmla="*/ 4016443 w 4427164"/>
                <a:gd name="connsiteY1" fmla="*/ 239366 h 1908834"/>
                <a:gd name="connsiteX2" fmla="*/ 4196285 w 4427164"/>
                <a:gd name="connsiteY2" fmla="*/ 239366 h 1908834"/>
                <a:gd name="connsiteX3" fmla="*/ 4196285 w 4427164"/>
                <a:gd name="connsiteY3" fmla="*/ 478731 h 1908834"/>
                <a:gd name="connsiteX4" fmla="*/ 3827587 w 4427164"/>
                <a:gd name="connsiteY4" fmla="*/ 478731 h 1908834"/>
                <a:gd name="connsiteX5" fmla="*/ 3827587 w 4427164"/>
                <a:gd name="connsiteY5" fmla="*/ 239366 h 1908834"/>
                <a:gd name="connsiteX6" fmla="*/ 3376174 w 4427164"/>
                <a:gd name="connsiteY6" fmla="*/ 239366 h 1908834"/>
                <a:gd name="connsiteX7" fmla="*/ 3376174 w 4427164"/>
                <a:gd name="connsiteY7" fmla="*/ 478731 h 1908834"/>
                <a:gd name="connsiteX8" fmla="*/ 3259305 w 4427164"/>
                <a:gd name="connsiteY8" fmla="*/ 478731 h 1908834"/>
                <a:gd name="connsiteX9" fmla="*/ 3259305 w 4427164"/>
                <a:gd name="connsiteY9" fmla="*/ 239366 h 1908834"/>
                <a:gd name="connsiteX10" fmla="*/ 3157736 w 4427164"/>
                <a:gd name="connsiteY10" fmla="*/ 239366 h 1908834"/>
                <a:gd name="connsiteX11" fmla="*/ 3157736 w 4427164"/>
                <a:gd name="connsiteY11" fmla="*/ 478731 h 1908834"/>
                <a:gd name="connsiteX12" fmla="*/ 2925459 w 4427164"/>
                <a:gd name="connsiteY12" fmla="*/ 478731 h 1908834"/>
                <a:gd name="connsiteX13" fmla="*/ 2925459 w 4427164"/>
                <a:gd name="connsiteY13" fmla="*/ 718097 h 1908834"/>
                <a:gd name="connsiteX14" fmla="*/ 3040740 w 4427164"/>
                <a:gd name="connsiteY14" fmla="*/ 718097 h 1908834"/>
                <a:gd name="connsiteX15" fmla="*/ 3040740 w 4427164"/>
                <a:gd name="connsiteY15" fmla="*/ 955179 h 1908834"/>
                <a:gd name="connsiteX16" fmla="*/ 2772152 w 4427164"/>
                <a:gd name="connsiteY16" fmla="*/ 955179 h 1908834"/>
                <a:gd name="connsiteX17" fmla="*/ 2772152 w 4427164"/>
                <a:gd name="connsiteY17" fmla="*/ 1194481 h 1908834"/>
                <a:gd name="connsiteX18" fmla="*/ 2670582 w 4427164"/>
                <a:gd name="connsiteY18" fmla="*/ 1194481 h 1908834"/>
                <a:gd name="connsiteX19" fmla="*/ 2670582 w 4427164"/>
                <a:gd name="connsiteY19" fmla="*/ 955179 h 1908834"/>
                <a:gd name="connsiteX20" fmla="*/ 2219169 w 4427164"/>
                <a:gd name="connsiteY20" fmla="*/ 955179 h 1908834"/>
                <a:gd name="connsiteX21" fmla="*/ 2219169 w 4427164"/>
                <a:gd name="connsiteY21" fmla="*/ 1194481 h 1908834"/>
                <a:gd name="connsiteX22" fmla="*/ 2117600 w 4427164"/>
                <a:gd name="connsiteY22" fmla="*/ 1194481 h 1908834"/>
                <a:gd name="connsiteX23" fmla="*/ 2117600 w 4427164"/>
                <a:gd name="connsiteY23" fmla="*/ 955179 h 1908834"/>
                <a:gd name="connsiteX24" fmla="*/ 1937059 w 4427164"/>
                <a:gd name="connsiteY24" fmla="*/ 955179 h 1908834"/>
                <a:gd name="connsiteX25" fmla="*/ 1937059 w 4427164"/>
                <a:gd name="connsiteY25" fmla="*/ 1433847 h 1908834"/>
                <a:gd name="connsiteX26" fmla="*/ 1644476 w 4427164"/>
                <a:gd name="connsiteY26" fmla="*/ 1433847 h 1908834"/>
                <a:gd name="connsiteX27" fmla="*/ 1644476 w 4427164"/>
                <a:gd name="connsiteY27" fmla="*/ 1194481 h 1908834"/>
                <a:gd name="connsiteX28" fmla="*/ 1192237 w 4427164"/>
                <a:gd name="connsiteY28" fmla="*/ 1194481 h 1908834"/>
                <a:gd name="connsiteX29" fmla="*/ 1192237 w 4427164"/>
                <a:gd name="connsiteY29" fmla="*/ 1433847 h 1908834"/>
                <a:gd name="connsiteX30" fmla="*/ 740824 w 4427164"/>
                <a:gd name="connsiteY30" fmla="*/ 1433847 h 1908834"/>
                <a:gd name="connsiteX31" fmla="*/ 740824 w 4427164"/>
                <a:gd name="connsiteY31" fmla="*/ 1673212 h 1908834"/>
                <a:gd name="connsiteX32" fmla="*/ 0 w 4427164"/>
                <a:gd name="connsiteY32" fmla="*/ 1673212 h 1908834"/>
                <a:gd name="connsiteX33" fmla="*/ 0 w 4427164"/>
                <a:gd name="connsiteY33" fmla="*/ 1908835 h 1908834"/>
                <a:gd name="connsiteX34" fmla="*/ 4427165 w 4427164"/>
                <a:gd name="connsiteY34" fmla="*/ 1908835 h 1908834"/>
                <a:gd name="connsiteX35" fmla="*/ 4427165 w 4427164"/>
                <a:gd name="connsiteY35" fmla="*/ 127 h 1908834"/>
                <a:gd name="connsiteX36" fmla="*/ 4016316 w 4427164"/>
                <a:gd name="connsiteY36" fmla="*/ 127 h 1908834"/>
                <a:gd name="connsiteX37" fmla="*/ 2224374 w 4427164"/>
                <a:gd name="connsiteY37" fmla="*/ 1673149 h 1908834"/>
                <a:gd name="connsiteX38" fmla="*/ 2122805 w 4427164"/>
                <a:gd name="connsiteY38" fmla="*/ 1673149 h 1908834"/>
                <a:gd name="connsiteX39" fmla="*/ 2122805 w 4427164"/>
                <a:gd name="connsiteY39" fmla="*/ 1433783 h 1908834"/>
                <a:gd name="connsiteX40" fmla="*/ 2224374 w 4427164"/>
                <a:gd name="connsiteY40" fmla="*/ 1433783 h 1908834"/>
                <a:gd name="connsiteX41" fmla="*/ 2224374 w 4427164"/>
                <a:gd name="connsiteY41" fmla="*/ 1673149 h 1908834"/>
                <a:gd name="connsiteX42" fmla="*/ 2530353 w 4427164"/>
                <a:gd name="connsiteY42" fmla="*/ 1433783 h 1908834"/>
                <a:gd name="connsiteX43" fmla="*/ 2349813 w 4427164"/>
                <a:gd name="connsiteY43" fmla="*/ 1433783 h 1908834"/>
                <a:gd name="connsiteX44" fmla="*/ 2349813 w 4427164"/>
                <a:gd name="connsiteY44" fmla="*/ 1194417 h 1908834"/>
                <a:gd name="connsiteX45" fmla="*/ 2530353 w 4427164"/>
                <a:gd name="connsiteY45" fmla="*/ 1194417 h 1908834"/>
                <a:gd name="connsiteX46" fmla="*/ 2530353 w 4427164"/>
                <a:gd name="connsiteY46" fmla="*/ 1433783 h 1908834"/>
                <a:gd name="connsiteX47" fmla="*/ 4016380 w 4427164"/>
                <a:gd name="connsiteY47" fmla="*/ 955115 h 1908834"/>
                <a:gd name="connsiteX48" fmla="*/ 3851709 w 4427164"/>
                <a:gd name="connsiteY48" fmla="*/ 955115 h 1908834"/>
                <a:gd name="connsiteX49" fmla="*/ 3851709 w 4427164"/>
                <a:gd name="connsiteY49" fmla="*/ 718034 h 1908834"/>
                <a:gd name="connsiteX50" fmla="*/ 4016380 w 4427164"/>
                <a:gd name="connsiteY50" fmla="*/ 718034 h 1908834"/>
                <a:gd name="connsiteX51" fmla="*/ 4016380 w 4427164"/>
                <a:gd name="connsiteY51" fmla="*/ 955115 h 190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427164" h="1908834">
                  <a:moveTo>
                    <a:pt x="4016443" y="0"/>
                  </a:moveTo>
                  <a:lnTo>
                    <a:pt x="4016443" y="239366"/>
                  </a:lnTo>
                  <a:lnTo>
                    <a:pt x="4196285" y="239366"/>
                  </a:lnTo>
                  <a:lnTo>
                    <a:pt x="4196285" y="478731"/>
                  </a:lnTo>
                  <a:lnTo>
                    <a:pt x="3827587" y="478731"/>
                  </a:lnTo>
                  <a:lnTo>
                    <a:pt x="3827587" y="239366"/>
                  </a:lnTo>
                  <a:lnTo>
                    <a:pt x="3376174" y="239366"/>
                  </a:lnTo>
                  <a:lnTo>
                    <a:pt x="3376174" y="478731"/>
                  </a:lnTo>
                  <a:lnTo>
                    <a:pt x="3259305" y="478731"/>
                  </a:lnTo>
                  <a:lnTo>
                    <a:pt x="3259305" y="239366"/>
                  </a:lnTo>
                  <a:lnTo>
                    <a:pt x="3157736" y="239366"/>
                  </a:lnTo>
                  <a:lnTo>
                    <a:pt x="3157736" y="478731"/>
                  </a:lnTo>
                  <a:lnTo>
                    <a:pt x="2925459" y="478731"/>
                  </a:lnTo>
                  <a:lnTo>
                    <a:pt x="2925459" y="718097"/>
                  </a:lnTo>
                  <a:lnTo>
                    <a:pt x="3040740" y="718097"/>
                  </a:lnTo>
                  <a:lnTo>
                    <a:pt x="3040740" y="955179"/>
                  </a:lnTo>
                  <a:lnTo>
                    <a:pt x="2772152" y="955179"/>
                  </a:lnTo>
                  <a:lnTo>
                    <a:pt x="2772152" y="1194481"/>
                  </a:lnTo>
                  <a:lnTo>
                    <a:pt x="2670582" y="1194481"/>
                  </a:lnTo>
                  <a:lnTo>
                    <a:pt x="2670582" y="955179"/>
                  </a:lnTo>
                  <a:lnTo>
                    <a:pt x="2219169" y="955179"/>
                  </a:lnTo>
                  <a:lnTo>
                    <a:pt x="2219169" y="1194481"/>
                  </a:lnTo>
                  <a:lnTo>
                    <a:pt x="2117600" y="1194481"/>
                  </a:lnTo>
                  <a:lnTo>
                    <a:pt x="2117600" y="955179"/>
                  </a:lnTo>
                  <a:lnTo>
                    <a:pt x="1937059" y="955179"/>
                  </a:lnTo>
                  <a:lnTo>
                    <a:pt x="1937059" y="1433847"/>
                  </a:lnTo>
                  <a:lnTo>
                    <a:pt x="1644476" y="1433847"/>
                  </a:lnTo>
                  <a:lnTo>
                    <a:pt x="1644476" y="1194481"/>
                  </a:lnTo>
                  <a:lnTo>
                    <a:pt x="1192237" y="1194481"/>
                  </a:lnTo>
                  <a:lnTo>
                    <a:pt x="1192237" y="1433847"/>
                  </a:lnTo>
                  <a:lnTo>
                    <a:pt x="740824" y="1433847"/>
                  </a:lnTo>
                  <a:lnTo>
                    <a:pt x="740824" y="1673212"/>
                  </a:lnTo>
                  <a:lnTo>
                    <a:pt x="0" y="1673212"/>
                  </a:lnTo>
                  <a:lnTo>
                    <a:pt x="0" y="1908835"/>
                  </a:lnTo>
                  <a:lnTo>
                    <a:pt x="4427165" y="1908835"/>
                  </a:lnTo>
                  <a:lnTo>
                    <a:pt x="4427165" y="127"/>
                  </a:lnTo>
                  <a:lnTo>
                    <a:pt x="4016316" y="127"/>
                  </a:lnTo>
                  <a:close/>
                  <a:moveTo>
                    <a:pt x="2224374" y="1673149"/>
                  </a:moveTo>
                  <a:lnTo>
                    <a:pt x="2122805" y="1673149"/>
                  </a:lnTo>
                  <a:lnTo>
                    <a:pt x="2122805" y="1433783"/>
                  </a:lnTo>
                  <a:lnTo>
                    <a:pt x="2224374" y="1433783"/>
                  </a:lnTo>
                  <a:lnTo>
                    <a:pt x="2224374" y="1673149"/>
                  </a:lnTo>
                  <a:close/>
                  <a:moveTo>
                    <a:pt x="2530353" y="1433783"/>
                  </a:moveTo>
                  <a:lnTo>
                    <a:pt x="2349813" y="1433783"/>
                  </a:lnTo>
                  <a:lnTo>
                    <a:pt x="2349813" y="1194417"/>
                  </a:lnTo>
                  <a:lnTo>
                    <a:pt x="2530353" y="1194417"/>
                  </a:lnTo>
                  <a:lnTo>
                    <a:pt x="2530353" y="1433783"/>
                  </a:lnTo>
                  <a:close/>
                  <a:moveTo>
                    <a:pt x="4016380" y="955115"/>
                  </a:moveTo>
                  <a:lnTo>
                    <a:pt x="3851709" y="955115"/>
                  </a:lnTo>
                  <a:lnTo>
                    <a:pt x="3851709" y="718034"/>
                  </a:lnTo>
                  <a:lnTo>
                    <a:pt x="4016380" y="718034"/>
                  </a:lnTo>
                  <a:lnTo>
                    <a:pt x="4016380" y="955115"/>
                  </a:lnTo>
                  <a:close/>
                </a:path>
              </a:pathLst>
            </a:custGeom>
            <a:grpFill/>
            <a:ln w="6345" cap="flat">
              <a:noFill/>
              <a:prstDash val="solid"/>
              <a:miter/>
            </a:ln>
          </p:spPr>
          <p:txBody>
            <a:bodyPr rtlCol="0" anchor="ctr"/>
            <a:lstStyle/>
            <a:p>
              <a:endParaRPr lang="en-GB"/>
            </a:p>
          </p:txBody>
        </p:sp>
        <p:sp>
          <p:nvSpPr>
            <p:cNvPr id="9" name="Freeform: Shape 12">
              <a:extLst>
                <a:ext uri="{FF2B5EF4-FFF2-40B4-BE49-F238E27FC236}">
                  <a16:creationId xmlns:a16="http://schemas.microsoft.com/office/drawing/2014/main" id="{FD749AF4-EDCB-BF34-CB39-8D10E53648B5}"/>
                </a:ext>
              </a:extLst>
            </p:cNvPr>
            <p:cNvSpPr/>
            <p:nvPr/>
          </p:nvSpPr>
          <p:spPr>
            <a:xfrm>
              <a:off x="6929743" y="6622377"/>
              <a:ext cx="180603" cy="239365"/>
            </a:xfrm>
            <a:custGeom>
              <a:avLst/>
              <a:gdLst>
                <a:gd name="connsiteX0" fmla="*/ 0 w 180603"/>
                <a:gd name="connsiteY0" fmla="*/ 235623 h 239365"/>
                <a:gd name="connsiteX1" fmla="*/ 0 w 180603"/>
                <a:gd name="connsiteY1" fmla="*/ 239366 h 239365"/>
                <a:gd name="connsiteX2" fmla="*/ 180603 w 180603"/>
                <a:gd name="connsiteY2" fmla="*/ 239366 h 239365"/>
                <a:gd name="connsiteX3" fmla="*/ 180603 w 180603"/>
                <a:gd name="connsiteY3" fmla="*/ 235623 h 239365"/>
                <a:gd name="connsiteX4" fmla="*/ 180603 w 180603"/>
                <a:gd name="connsiteY4" fmla="*/ 0 h 239365"/>
                <a:gd name="connsiteX5" fmla="*/ 0 w 180603"/>
                <a:gd name="connsiteY5" fmla="*/ 0 h 239365"/>
                <a:gd name="connsiteX6" fmla="*/ 0 w 180603"/>
                <a:gd name="connsiteY6" fmla="*/ 235623 h 23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603" h="239365">
                  <a:moveTo>
                    <a:pt x="0" y="235623"/>
                  </a:moveTo>
                  <a:lnTo>
                    <a:pt x="0" y="239366"/>
                  </a:lnTo>
                  <a:lnTo>
                    <a:pt x="180603" y="239366"/>
                  </a:lnTo>
                  <a:lnTo>
                    <a:pt x="180603" y="235623"/>
                  </a:lnTo>
                  <a:lnTo>
                    <a:pt x="180603" y="0"/>
                  </a:lnTo>
                  <a:lnTo>
                    <a:pt x="0" y="0"/>
                  </a:lnTo>
                  <a:lnTo>
                    <a:pt x="0" y="235623"/>
                  </a:lnTo>
                  <a:close/>
                </a:path>
              </a:pathLst>
            </a:custGeom>
            <a:grpFill/>
            <a:ln w="6345" cap="flat">
              <a:noFill/>
              <a:prstDash val="solid"/>
              <a:miter/>
            </a:ln>
          </p:spPr>
          <p:txBody>
            <a:bodyPr rtlCol="0" anchor="ctr"/>
            <a:lstStyle/>
            <a:p>
              <a:endParaRPr lang="en-GB"/>
            </a:p>
          </p:txBody>
        </p:sp>
        <p:sp>
          <p:nvSpPr>
            <p:cNvPr id="10" name="Freeform: Shape 13">
              <a:extLst>
                <a:ext uri="{FF2B5EF4-FFF2-40B4-BE49-F238E27FC236}">
                  <a16:creationId xmlns:a16="http://schemas.microsoft.com/office/drawing/2014/main" id="{D5AF6853-214C-29C3-E52E-330FFAAA66C7}"/>
                </a:ext>
              </a:extLst>
            </p:cNvPr>
            <p:cNvSpPr/>
            <p:nvPr/>
          </p:nvSpPr>
          <p:spPr>
            <a:xfrm>
              <a:off x="7211852" y="6622377"/>
              <a:ext cx="451413" cy="239365"/>
            </a:xfrm>
            <a:custGeom>
              <a:avLst/>
              <a:gdLst>
                <a:gd name="connsiteX0" fmla="*/ 0 w 451413"/>
                <a:gd name="connsiteY0" fmla="*/ 235623 h 239365"/>
                <a:gd name="connsiteX1" fmla="*/ 0 w 451413"/>
                <a:gd name="connsiteY1" fmla="*/ 239366 h 239365"/>
                <a:gd name="connsiteX2" fmla="*/ 451413 w 451413"/>
                <a:gd name="connsiteY2" fmla="*/ 239366 h 239365"/>
                <a:gd name="connsiteX3" fmla="*/ 451413 w 451413"/>
                <a:gd name="connsiteY3" fmla="*/ 235623 h 239365"/>
                <a:gd name="connsiteX4" fmla="*/ 451413 w 451413"/>
                <a:gd name="connsiteY4" fmla="*/ 0 h 239365"/>
                <a:gd name="connsiteX5" fmla="*/ 0 w 451413"/>
                <a:gd name="connsiteY5" fmla="*/ 0 h 239365"/>
                <a:gd name="connsiteX6" fmla="*/ 0 w 451413"/>
                <a:gd name="connsiteY6" fmla="*/ 235623 h 23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413" h="239365">
                  <a:moveTo>
                    <a:pt x="0" y="235623"/>
                  </a:moveTo>
                  <a:lnTo>
                    <a:pt x="0" y="239366"/>
                  </a:lnTo>
                  <a:lnTo>
                    <a:pt x="451413" y="239366"/>
                  </a:lnTo>
                  <a:lnTo>
                    <a:pt x="451413" y="235623"/>
                  </a:lnTo>
                  <a:lnTo>
                    <a:pt x="451413" y="0"/>
                  </a:lnTo>
                  <a:lnTo>
                    <a:pt x="0" y="0"/>
                  </a:lnTo>
                  <a:lnTo>
                    <a:pt x="0" y="235623"/>
                  </a:lnTo>
                  <a:close/>
                </a:path>
              </a:pathLst>
            </a:custGeom>
            <a:grpFill/>
            <a:ln w="6345" cap="flat">
              <a:noFill/>
              <a:prstDash val="solid"/>
              <a:miter/>
            </a:ln>
          </p:spPr>
          <p:txBody>
            <a:bodyPr rtlCol="0" anchor="ctr"/>
            <a:lstStyle/>
            <a:p>
              <a:endParaRPr lang="en-GB"/>
            </a:p>
          </p:txBody>
        </p:sp>
        <p:sp>
          <p:nvSpPr>
            <p:cNvPr id="11" name="Freeform: Shape 14">
              <a:extLst>
                <a:ext uri="{FF2B5EF4-FFF2-40B4-BE49-F238E27FC236}">
                  <a16:creationId xmlns:a16="http://schemas.microsoft.com/office/drawing/2014/main" id="{46A28D4B-3A59-4452-A63A-4DEF5F4AA58D}"/>
                </a:ext>
              </a:extLst>
            </p:cNvPr>
            <p:cNvSpPr/>
            <p:nvPr/>
          </p:nvSpPr>
          <p:spPr>
            <a:xfrm>
              <a:off x="10408057" y="5427959"/>
              <a:ext cx="180539" cy="239365"/>
            </a:xfrm>
            <a:custGeom>
              <a:avLst/>
              <a:gdLst>
                <a:gd name="connsiteX0" fmla="*/ 0 w 180539"/>
                <a:gd name="connsiteY0" fmla="*/ 0 h 239365"/>
                <a:gd name="connsiteX1" fmla="*/ 180539 w 180539"/>
                <a:gd name="connsiteY1" fmla="*/ 0 h 239365"/>
                <a:gd name="connsiteX2" fmla="*/ 180539 w 180539"/>
                <a:gd name="connsiteY2" fmla="*/ 239366 h 239365"/>
                <a:gd name="connsiteX3" fmla="*/ 0 w 180539"/>
                <a:gd name="connsiteY3" fmla="*/ 239366 h 239365"/>
              </a:gdLst>
              <a:ahLst/>
              <a:cxnLst>
                <a:cxn ang="0">
                  <a:pos x="connsiteX0" y="connsiteY0"/>
                </a:cxn>
                <a:cxn ang="0">
                  <a:pos x="connsiteX1" y="connsiteY1"/>
                </a:cxn>
                <a:cxn ang="0">
                  <a:pos x="connsiteX2" y="connsiteY2"/>
                </a:cxn>
                <a:cxn ang="0">
                  <a:pos x="connsiteX3" y="connsiteY3"/>
                </a:cxn>
              </a:cxnLst>
              <a:rect l="l" t="t" r="r" b="b"/>
              <a:pathLst>
                <a:path w="180539" h="239365">
                  <a:moveTo>
                    <a:pt x="0" y="0"/>
                  </a:moveTo>
                  <a:lnTo>
                    <a:pt x="180539" y="0"/>
                  </a:lnTo>
                  <a:lnTo>
                    <a:pt x="180539" y="239366"/>
                  </a:lnTo>
                  <a:lnTo>
                    <a:pt x="0" y="239366"/>
                  </a:lnTo>
                  <a:close/>
                </a:path>
              </a:pathLst>
            </a:custGeom>
            <a:grpFill/>
            <a:ln w="6345" cap="flat">
              <a:noFill/>
              <a:prstDash val="solid"/>
              <a:miter/>
            </a:ln>
          </p:spPr>
          <p:txBody>
            <a:bodyPr rtlCol="0" anchor="ctr"/>
            <a:lstStyle/>
            <a:p>
              <a:endParaRPr lang="en-GB"/>
            </a:p>
          </p:txBody>
        </p:sp>
      </p:grpSp>
      <p:sp>
        <p:nvSpPr>
          <p:cNvPr id="2" name="Text Placeholder 2">
            <a:extLst>
              <a:ext uri="{FF2B5EF4-FFF2-40B4-BE49-F238E27FC236}">
                <a16:creationId xmlns:a16="http://schemas.microsoft.com/office/drawing/2014/main" id="{24C31406-9531-6478-5C22-A6B3FD3EDB45}"/>
              </a:ext>
            </a:extLst>
          </p:cNvPr>
          <p:cNvSpPr txBox="1">
            <a:spLocks/>
          </p:cNvSpPr>
          <p:nvPr/>
        </p:nvSpPr>
        <p:spPr bwMode="gray">
          <a:xfrm>
            <a:off x="834394" y="1686757"/>
            <a:ext cx="3116169" cy="3107186"/>
          </a:xfrm>
          <a:prstGeom prst="rect">
            <a:avLst/>
          </a:prstGeom>
        </p:spPr>
        <p:txBody>
          <a:bodyPr vert="horz" lIns="0" tIns="0" rIns="0" bIns="0" rtlCol="0">
            <a:noAutofit/>
          </a:bodyPr>
          <a:lstStyle>
            <a:lvl1pPr marL="0" indent="0" algn="l" defTabSz="914400" rtl="0" eaLnBrk="1" latinLnBrk="0" hangingPunct="1">
              <a:lnSpc>
                <a:spcPct val="120000"/>
              </a:lnSpc>
              <a:spcBef>
                <a:spcPts val="600"/>
              </a:spcBef>
              <a:buFontTx/>
              <a:buNone/>
              <a:defRPr sz="1600" kern="1200">
                <a:solidFill>
                  <a:schemeClr val="tx1"/>
                </a:solidFill>
                <a:latin typeface="Arial" panose="020B0604020202020204" pitchFamily="34" charset="0"/>
                <a:ea typeface="+mn-ea"/>
                <a:cs typeface="Arial" panose="020B0604020202020204" pitchFamily="34" charset="0"/>
              </a:defRPr>
            </a:lvl1pPr>
            <a:lvl2pPr marL="180000" indent="-180000" algn="l" defTabSz="914400" rtl="0" eaLnBrk="1" latinLnBrk="0" hangingPunct="1">
              <a:lnSpc>
                <a:spcPct val="120000"/>
              </a:lnSpc>
              <a:spcBef>
                <a:spcPts val="600"/>
              </a:spcBef>
              <a:buClrTx/>
              <a:buSzPct val="100000"/>
              <a:buFont typeface="Wingdings" panose="05000000000000000000" pitchFamily="2" charset="2"/>
              <a:buChar char="§"/>
              <a:defRPr sz="1600" kern="1200">
                <a:solidFill>
                  <a:schemeClr val="tx1"/>
                </a:solidFill>
                <a:latin typeface="Arial" panose="020B0604020202020204" pitchFamily="34" charset="0"/>
                <a:ea typeface="+mn-ea"/>
                <a:cs typeface="Arial" panose="020B0604020202020204" pitchFamily="34" charset="0"/>
              </a:defRPr>
            </a:lvl2pPr>
            <a:lvl3pPr marL="390525" indent="-209550" algn="l" defTabSz="914400" rtl="0" eaLnBrk="1" latinLnBrk="0" hangingPunct="1">
              <a:lnSpc>
                <a:spcPct val="120000"/>
              </a:lnSpc>
              <a:spcBef>
                <a:spcPts val="600"/>
              </a:spcBef>
              <a:buClrTx/>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3pPr>
            <a:lvl4pPr marL="590550" indent="-195263" algn="l" defTabSz="914400" rtl="0" eaLnBrk="1" latinLnBrk="0" hangingPunct="1">
              <a:lnSpc>
                <a:spcPct val="120000"/>
              </a:lnSpc>
              <a:spcBef>
                <a:spcPts val="600"/>
              </a:spcBef>
              <a:buClrTx/>
              <a:buSzPct val="100000"/>
              <a:buFont typeface="Symbol" panose="05050102010706020507" pitchFamily="18" charset="2"/>
              <a:buChar char="-"/>
              <a:defRPr sz="1400" kern="1200">
                <a:solidFill>
                  <a:schemeClr val="tx1"/>
                </a:solidFill>
                <a:latin typeface="Arial" panose="020B0604020202020204" pitchFamily="34" charset="0"/>
                <a:ea typeface="+mn-ea"/>
                <a:cs typeface="Arial" panose="020B0604020202020204" pitchFamily="34" charset="0"/>
              </a:defRPr>
            </a:lvl4pPr>
            <a:lvl5pPr marL="819150" indent="-204788" algn="l" defTabSz="914400" rtl="0" eaLnBrk="1" latinLnBrk="0" hangingPunct="1">
              <a:lnSpc>
                <a:spcPct val="120000"/>
              </a:lnSpc>
              <a:spcBef>
                <a:spcPts val="600"/>
              </a:spcBef>
              <a:buClrTx/>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6pPr>
            <a:lvl7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7pPr>
            <a:lvl8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8pPr>
            <a:lvl9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9pPr>
          </a:lstStyle>
          <a:p>
            <a:pPr>
              <a:spcBef>
                <a:spcPts val="0"/>
              </a:spcBef>
            </a:pPr>
            <a:r>
              <a:rPr lang="de-DE" b="1">
                <a:solidFill>
                  <a:schemeClr val="bg1"/>
                </a:solidFill>
              </a:rPr>
              <a:t>Julius Reimer</a:t>
            </a:r>
            <a:endParaRPr lang="de-DE">
              <a:solidFill>
                <a:schemeClr val="bg1"/>
              </a:solidFill>
            </a:endParaRPr>
          </a:p>
          <a:p>
            <a:pPr>
              <a:spcBef>
                <a:spcPts val="0"/>
              </a:spcBef>
            </a:pPr>
            <a:r>
              <a:rPr lang="en-US" sz="1400">
                <a:solidFill>
                  <a:schemeClr val="bg1"/>
                </a:solidFill>
              </a:rPr>
              <a:t>Senior Specialist Data Science</a:t>
            </a:r>
          </a:p>
          <a:p>
            <a:pPr>
              <a:spcBef>
                <a:spcPts val="0"/>
              </a:spcBef>
            </a:pPr>
            <a:endParaRPr lang="en-US" sz="1400">
              <a:solidFill>
                <a:schemeClr val="bg1"/>
              </a:solidFill>
            </a:endParaRPr>
          </a:p>
          <a:p>
            <a:pPr>
              <a:spcBef>
                <a:spcPts val="0"/>
              </a:spcBef>
            </a:pPr>
            <a:r>
              <a:rPr lang="en-US" sz="1400">
                <a:solidFill>
                  <a:schemeClr val="bg1"/>
                </a:solidFill>
              </a:rPr>
              <a:t>RSM Ebner Stolz</a:t>
            </a:r>
          </a:p>
          <a:p>
            <a:pPr>
              <a:spcBef>
                <a:spcPts val="0"/>
              </a:spcBef>
            </a:pPr>
            <a:r>
              <a:rPr lang="en-US" sz="1400" err="1">
                <a:solidFill>
                  <a:schemeClr val="bg1"/>
                </a:solidFill>
              </a:rPr>
              <a:t>Saarbrücker</a:t>
            </a:r>
            <a:r>
              <a:rPr lang="en-US" sz="1400">
                <a:solidFill>
                  <a:schemeClr val="bg1"/>
                </a:solidFill>
              </a:rPr>
              <a:t> </a:t>
            </a:r>
            <a:r>
              <a:rPr lang="en-US" sz="1400" err="1">
                <a:solidFill>
                  <a:schemeClr val="bg1"/>
                </a:solidFill>
              </a:rPr>
              <a:t>Straße</a:t>
            </a:r>
            <a:r>
              <a:rPr lang="en-US" sz="1400">
                <a:solidFill>
                  <a:schemeClr val="bg1"/>
                </a:solidFill>
              </a:rPr>
              <a:t> 21</a:t>
            </a:r>
          </a:p>
          <a:p>
            <a:pPr>
              <a:spcBef>
                <a:spcPts val="0"/>
              </a:spcBef>
            </a:pPr>
            <a:r>
              <a:rPr lang="en-US" sz="1400">
                <a:solidFill>
                  <a:schemeClr val="bg1"/>
                </a:solidFill>
              </a:rPr>
              <a:t>10405 Berlin</a:t>
            </a:r>
          </a:p>
          <a:p>
            <a:pPr>
              <a:spcBef>
                <a:spcPts val="0"/>
              </a:spcBef>
            </a:pPr>
            <a:endParaRPr lang="en-US" sz="1400">
              <a:solidFill>
                <a:schemeClr val="bg1"/>
              </a:solidFill>
            </a:endParaRPr>
          </a:p>
          <a:p>
            <a:pPr>
              <a:spcBef>
                <a:spcPts val="0"/>
              </a:spcBef>
            </a:pPr>
            <a:r>
              <a:rPr lang="en-US" sz="1400">
                <a:solidFill>
                  <a:schemeClr val="bg1"/>
                </a:solidFill>
              </a:rPr>
              <a:t>julius.reimer@ebnerstolz.de</a:t>
            </a:r>
          </a:p>
          <a:p>
            <a:pPr>
              <a:spcBef>
                <a:spcPts val="0"/>
              </a:spcBef>
            </a:pPr>
            <a:endParaRPr lang="en-US" sz="1400">
              <a:solidFill>
                <a:schemeClr val="bg1"/>
              </a:solidFill>
            </a:endParaRPr>
          </a:p>
        </p:txBody>
      </p:sp>
      <p:sp>
        <p:nvSpPr>
          <p:cNvPr id="13" name="Text Placeholder 2">
            <a:extLst>
              <a:ext uri="{FF2B5EF4-FFF2-40B4-BE49-F238E27FC236}">
                <a16:creationId xmlns:a16="http://schemas.microsoft.com/office/drawing/2014/main" id="{0669F60A-CACE-804E-84B0-D01942DF7B62}"/>
              </a:ext>
            </a:extLst>
          </p:cNvPr>
          <p:cNvSpPr txBox="1">
            <a:spLocks/>
          </p:cNvSpPr>
          <p:nvPr/>
        </p:nvSpPr>
        <p:spPr bwMode="gray">
          <a:xfrm>
            <a:off x="4884091" y="1686757"/>
            <a:ext cx="3116169" cy="3107186"/>
          </a:xfrm>
          <a:prstGeom prst="rect">
            <a:avLst/>
          </a:prstGeom>
        </p:spPr>
        <p:txBody>
          <a:bodyPr vert="horz" lIns="0" tIns="0" rIns="0" bIns="0" rtlCol="0">
            <a:noAutofit/>
          </a:bodyPr>
          <a:lstStyle>
            <a:lvl1pPr marL="0" indent="0" algn="l" defTabSz="914400" rtl="0" eaLnBrk="1" latinLnBrk="0" hangingPunct="1">
              <a:lnSpc>
                <a:spcPct val="120000"/>
              </a:lnSpc>
              <a:spcBef>
                <a:spcPts val="600"/>
              </a:spcBef>
              <a:buFontTx/>
              <a:buNone/>
              <a:defRPr sz="1600" kern="1200">
                <a:solidFill>
                  <a:schemeClr val="tx1"/>
                </a:solidFill>
                <a:latin typeface="Arial" panose="020B0604020202020204" pitchFamily="34" charset="0"/>
                <a:ea typeface="+mn-ea"/>
                <a:cs typeface="Arial" panose="020B0604020202020204" pitchFamily="34" charset="0"/>
              </a:defRPr>
            </a:lvl1pPr>
            <a:lvl2pPr marL="180000" indent="-180000" algn="l" defTabSz="914400" rtl="0" eaLnBrk="1" latinLnBrk="0" hangingPunct="1">
              <a:lnSpc>
                <a:spcPct val="120000"/>
              </a:lnSpc>
              <a:spcBef>
                <a:spcPts val="600"/>
              </a:spcBef>
              <a:buClrTx/>
              <a:buSzPct val="100000"/>
              <a:buFont typeface="Wingdings" panose="05000000000000000000" pitchFamily="2" charset="2"/>
              <a:buChar char="§"/>
              <a:defRPr sz="1600" kern="1200">
                <a:solidFill>
                  <a:schemeClr val="tx1"/>
                </a:solidFill>
                <a:latin typeface="Arial" panose="020B0604020202020204" pitchFamily="34" charset="0"/>
                <a:ea typeface="+mn-ea"/>
                <a:cs typeface="Arial" panose="020B0604020202020204" pitchFamily="34" charset="0"/>
              </a:defRPr>
            </a:lvl2pPr>
            <a:lvl3pPr marL="390525" indent="-209550" algn="l" defTabSz="914400" rtl="0" eaLnBrk="1" latinLnBrk="0" hangingPunct="1">
              <a:lnSpc>
                <a:spcPct val="120000"/>
              </a:lnSpc>
              <a:spcBef>
                <a:spcPts val="600"/>
              </a:spcBef>
              <a:buClrTx/>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3pPr>
            <a:lvl4pPr marL="590550" indent="-195263" algn="l" defTabSz="914400" rtl="0" eaLnBrk="1" latinLnBrk="0" hangingPunct="1">
              <a:lnSpc>
                <a:spcPct val="120000"/>
              </a:lnSpc>
              <a:spcBef>
                <a:spcPts val="600"/>
              </a:spcBef>
              <a:buClrTx/>
              <a:buSzPct val="100000"/>
              <a:buFont typeface="Symbol" panose="05050102010706020507" pitchFamily="18" charset="2"/>
              <a:buChar char="-"/>
              <a:defRPr sz="1400" kern="1200">
                <a:solidFill>
                  <a:schemeClr val="tx1"/>
                </a:solidFill>
                <a:latin typeface="Arial" panose="020B0604020202020204" pitchFamily="34" charset="0"/>
                <a:ea typeface="+mn-ea"/>
                <a:cs typeface="Arial" panose="020B0604020202020204" pitchFamily="34" charset="0"/>
              </a:defRPr>
            </a:lvl4pPr>
            <a:lvl5pPr marL="819150" indent="-204788" algn="l" defTabSz="914400" rtl="0" eaLnBrk="1" latinLnBrk="0" hangingPunct="1">
              <a:lnSpc>
                <a:spcPct val="120000"/>
              </a:lnSpc>
              <a:spcBef>
                <a:spcPts val="600"/>
              </a:spcBef>
              <a:buClrTx/>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6pPr>
            <a:lvl7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7pPr>
            <a:lvl8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8pPr>
            <a:lvl9pPr marL="0" indent="0" algn="l" defTabSz="914400" rtl="0" eaLnBrk="1" latinLnBrk="0" hangingPunct="1">
              <a:lnSpc>
                <a:spcPct val="120000"/>
              </a:lnSpc>
              <a:spcBef>
                <a:spcPts val="600"/>
              </a:spcBef>
              <a:spcAft>
                <a:spcPts val="600"/>
              </a:spcAft>
              <a:buFontTx/>
              <a:buNone/>
              <a:defRPr sz="1600" kern="1200">
                <a:solidFill>
                  <a:schemeClr val="tx1"/>
                </a:solidFill>
                <a:latin typeface="+mj-lt"/>
                <a:ea typeface="+mn-ea"/>
                <a:cs typeface="+mn-cs"/>
              </a:defRPr>
            </a:lvl9pPr>
          </a:lstStyle>
          <a:p>
            <a:pPr>
              <a:spcBef>
                <a:spcPts val="0"/>
              </a:spcBef>
            </a:pPr>
            <a:r>
              <a:rPr lang="de-DE" b="1">
                <a:solidFill>
                  <a:schemeClr val="bg1"/>
                </a:solidFill>
              </a:rPr>
              <a:t>Philipp Meyer</a:t>
            </a:r>
            <a:endParaRPr lang="de-DE">
              <a:solidFill>
                <a:schemeClr val="bg1"/>
              </a:solidFill>
            </a:endParaRPr>
          </a:p>
          <a:p>
            <a:pPr>
              <a:spcBef>
                <a:spcPts val="0"/>
              </a:spcBef>
            </a:pPr>
            <a:r>
              <a:rPr lang="en-US" sz="1400" err="1">
                <a:solidFill>
                  <a:schemeClr val="bg1"/>
                </a:solidFill>
              </a:rPr>
              <a:t>Dualer</a:t>
            </a:r>
            <a:r>
              <a:rPr lang="en-US" sz="1400">
                <a:solidFill>
                  <a:schemeClr val="bg1"/>
                </a:solidFill>
              </a:rPr>
              <a:t> Student Audit Tech</a:t>
            </a:r>
          </a:p>
          <a:p>
            <a:pPr>
              <a:spcBef>
                <a:spcPts val="0"/>
              </a:spcBef>
            </a:pPr>
            <a:endParaRPr lang="en-US" sz="1400">
              <a:solidFill>
                <a:schemeClr val="bg1"/>
              </a:solidFill>
            </a:endParaRPr>
          </a:p>
          <a:p>
            <a:pPr>
              <a:spcBef>
                <a:spcPts val="0"/>
              </a:spcBef>
            </a:pPr>
            <a:r>
              <a:rPr lang="en-US" sz="1400">
                <a:solidFill>
                  <a:schemeClr val="bg1"/>
                </a:solidFill>
              </a:rPr>
              <a:t>RSM Ebner Stolz</a:t>
            </a:r>
          </a:p>
          <a:p>
            <a:pPr>
              <a:spcBef>
                <a:spcPts val="0"/>
              </a:spcBef>
            </a:pPr>
            <a:r>
              <a:rPr lang="en-US" sz="1400" err="1">
                <a:solidFill>
                  <a:schemeClr val="bg1"/>
                </a:solidFill>
              </a:rPr>
              <a:t>Kronenstraße</a:t>
            </a:r>
            <a:r>
              <a:rPr lang="en-US" sz="1400">
                <a:solidFill>
                  <a:schemeClr val="bg1"/>
                </a:solidFill>
              </a:rPr>
              <a:t> 30</a:t>
            </a:r>
          </a:p>
          <a:p>
            <a:pPr>
              <a:spcBef>
                <a:spcPts val="0"/>
              </a:spcBef>
            </a:pPr>
            <a:r>
              <a:rPr lang="en-US" sz="1400">
                <a:solidFill>
                  <a:schemeClr val="bg1"/>
                </a:solidFill>
              </a:rPr>
              <a:t>70174 Stuttgart</a:t>
            </a:r>
          </a:p>
          <a:p>
            <a:pPr>
              <a:spcBef>
                <a:spcPts val="0"/>
              </a:spcBef>
            </a:pPr>
            <a:endParaRPr lang="en-US" sz="1400">
              <a:solidFill>
                <a:schemeClr val="bg1"/>
              </a:solidFill>
            </a:endParaRPr>
          </a:p>
          <a:p>
            <a:pPr>
              <a:spcBef>
                <a:spcPts val="0"/>
              </a:spcBef>
            </a:pPr>
            <a:r>
              <a:rPr lang="en-US" sz="1400">
                <a:solidFill>
                  <a:schemeClr val="bg1"/>
                </a:solidFill>
              </a:rPr>
              <a:t>philipp.meyer@ebnerstolz.de</a:t>
            </a:r>
          </a:p>
        </p:txBody>
      </p:sp>
    </p:spTree>
    <p:extLst>
      <p:ext uri="{BB962C8B-B14F-4D97-AF65-F5344CB8AC3E}">
        <p14:creationId xmlns:p14="http://schemas.microsoft.com/office/powerpoint/2010/main" val="13480541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8250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platzhalter 6">
            <a:extLst>
              <a:ext uri="{FF2B5EF4-FFF2-40B4-BE49-F238E27FC236}">
                <a16:creationId xmlns:a16="http://schemas.microsoft.com/office/drawing/2014/main" id="{CDE69C45-647A-52BF-5B20-4B45223913AD}"/>
              </a:ext>
            </a:extLst>
          </p:cNvPr>
          <p:cNvSpPr>
            <a:spLocks noGrp="1"/>
          </p:cNvSpPr>
          <p:nvPr>
            <p:ph type="body" sz="quarter" idx="37"/>
          </p:nvPr>
        </p:nvSpPr>
        <p:spPr/>
        <p:txBody>
          <a:bodyPr/>
          <a:lstStyle/>
          <a:p>
            <a:endParaRPr lang="de-DE"/>
          </a:p>
        </p:txBody>
      </p:sp>
      <p:sp>
        <p:nvSpPr>
          <p:cNvPr id="4" name="Titel 3">
            <a:extLst>
              <a:ext uri="{FF2B5EF4-FFF2-40B4-BE49-F238E27FC236}">
                <a16:creationId xmlns:a16="http://schemas.microsoft.com/office/drawing/2014/main" id="{6DCA4224-FCB1-44AD-B6F4-B5708CACB147}"/>
              </a:ext>
            </a:extLst>
          </p:cNvPr>
          <p:cNvSpPr>
            <a:spLocks noGrp="1"/>
          </p:cNvSpPr>
          <p:nvPr>
            <p:ph type="title"/>
          </p:nvPr>
        </p:nvSpPr>
        <p:spPr/>
        <p:txBody>
          <a:bodyPr/>
          <a:lstStyle/>
          <a:p>
            <a:r>
              <a:rPr lang="de-DE"/>
              <a:t>Ihre Ansprechpartner</a:t>
            </a:r>
          </a:p>
        </p:txBody>
      </p:sp>
      <p:pic>
        <p:nvPicPr>
          <p:cNvPr id="6" name="Bildplatzhalter 5">
            <a:extLst>
              <a:ext uri="{FF2B5EF4-FFF2-40B4-BE49-F238E27FC236}">
                <a16:creationId xmlns:a16="http://schemas.microsoft.com/office/drawing/2014/main" id="{29E68935-2B2F-470B-67D7-20143DAE1F30}"/>
              </a:ext>
            </a:extLst>
          </p:cNvPr>
          <p:cNvPicPr>
            <a:picLocks noGrp="1" noChangeAspect="1"/>
          </p:cNvPicPr>
          <p:nvPr>
            <p:ph type="pic" sz="quarter" idx="13"/>
          </p:nvPr>
        </p:nvPicPr>
        <p:blipFill>
          <a:blip r:embed="rId3"/>
          <a:srcRect l="16667" r="16667"/>
          <a:stretch/>
        </p:blipFill>
        <p:spPr>
          <a:xfrm>
            <a:off x="1050459" y="1510869"/>
            <a:ext cx="1314526" cy="1314526"/>
          </a:xfrm>
        </p:spPr>
      </p:pic>
      <p:sp>
        <p:nvSpPr>
          <p:cNvPr id="8" name="Textplatzhalter 7">
            <a:extLst>
              <a:ext uri="{FF2B5EF4-FFF2-40B4-BE49-F238E27FC236}">
                <a16:creationId xmlns:a16="http://schemas.microsoft.com/office/drawing/2014/main" id="{63D88651-B853-42AD-8F3C-A7FD8E22DB89}"/>
              </a:ext>
            </a:extLst>
          </p:cNvPr>
          <p:cNvSpPr>
            <a:spLocks noGrp="1"/>
          </p:cNvSpPr>
          <p:nvPr>
            <p:ph type="body" sz="quarter" idx="20"/>
          </p:nvPr>
        </p:nvSpPr>
        <p:spPr/>
        <p:txBody>
          <a:bodyPr/>
          <a:lstStyle/>
          <a:p>
            <a:r>
              <a:rPr lang="de-DE"/>
              <a:t>Julius Reimer</a:t>
            </a:r>
          </a:p>
        </p:txBody>
      </p:sp>
      <p:sp>
        <p:nvSpPr>
          <p:cNvPr id="9" name="Textplatzhalter 8">
            <a:extLst>
              <a:ext uri="{FF2B5EF4-FFF2-40B4-BE49-F238E27FC236}">
                <a16:creationId xmlns:a16="http://schemas.microsoft.com/office/drawing/2014/main" id="{BC787D0F-5752-4398-8121-E42FFBEA4DCD}"/>
              </a:ext>
            </a:extLst>
          </p:cNvPr>
          <p:cNvSpPr>
            <a:spLocks noGrp="1"/>
          </p:cNvSpPr>
          <p:nvPr>
            <p:ph type="body" sz="quarter" idx="21"/>
          </p:nvPr>
        </p:nvSpPr>
        <p:spPr/>
        <p:txBody>
          <a:bodyPr/>
          <a:lstStyle/>
          <a:p>
            <a:r>
              <a:rPr lang="de-DE"/>
              <a:t>Senior </a:t>
            </a:r>
            <a:r>
              <a:rPr lang="de-DE" err="1"/>
              <a:t>Specialist</a:t>
            </a:r>
            <a:endParaRPr lang="de-DE"/>
          </a:p>
          <a:p>
            <a:r>
              <a:rPr lang="de-DE"/>
              <a:t>Data Science</a:t>
            </a:r>
          </a:p>
          <a:p>
            <a:endParaRPr lang="de-DE"/>
          </a:p>
          <a:p>
            <a:r>
              <a:rPr lang="de-DE"/>
              <a:t>julius.reimer@ebnerstolz.de</a:t>
            </a:r>
          </a:p>
        </p:txBody>
      </p:sp>
      <p:sp>
        <p:nvSpPr>
          <p:cNvPr id="50" name="Textplatzhalter 49">
            <a:extLst>
              <a:ext uri="{FF2B5EF4-FFF2-40B4-BE49-F238E27FC236}">
                <a16:creationId xmlns:a16="http://schemas.microsoft.com/office/drawing/2014/main" id="{2267D94A-E4D1-4EF9-9055-2DD674806A48}"/>
              </a:ext>
            </a:extLst>
          </p:cNvPr>
          <p:cNvSpPr>
            <a:spLocks noGrp="1"/>
          </p:cNvSpPr>
          <p:nvPr>
            <p:ph type="body" sz="quarter" idx="34"/>
          </p:nvPr>
        </p:nvSpPr>
        <p:spPr>
          <a:xfrm>
            <a:off x="3261867" y="3758183"/>
            <a:ext cx="2745518" cy="210457"/>
          </a:xfrm>
        </p:spPr>
        <p:txBody>
          <a:bodyPr/>
          <a:lstStyle/>
          <a:p>
            <a:r>
              <a:rPr lang="de-DE" b="0"/>
              <a:t>Kenntnisse &amp; Spezialisierungen</a:t>
            </a:r>
          </a:p>
          <a:p>
            <a:endParaRPr lang="de-DE"/>
          </a:p>
        </p:txBody>
      </p:sp>
      <p:sp>
        <p:nvSpPr>
          <p:cNvPr id="12" name="Textplatzhalter 11">
            <a:extLst>
              <a:ext uri="{FF2B5EF4-FFF2-40B4-BE49-F238E27FC236}">
                <a16:creationId xmlns:a16="http://schemas.microsoft.com/office/drawing/2014/main" id="{E791103C-3A7F-44DE-8FA9-CAD5EDFF4D2B}"/>
              </a:ext>
            </a:extLst>
          </p:cNvPr>
          <p:cNvSpPr>
            <a:spLocks noGrp="1"/>
          </p:cNvSpPr>
          <p:nvPr>
            <p:ph type="body" sz="quarter" idx="25"/>
          </p:nvPr>
        </p:nvSpPr>
        <p:spPr>
          <a:xfrm>
            <a:off x="3261867" y="4119117"/>
            <a:ext cx="2745518" cy="2092324"/>
          </a:xfrm>
        </p:spPr>
        <p:txBody>
          <a:bodyPr/>
          <a:lstStyle/>
          <a:p>
            <a:pPr lvl="1"/>
            <a:r>
              <a:rPr lang="de-DE"/>
              <a:t>R, Python, SQL, </a:t>
            </a:r>
            <a:r>
              <a:rPr lang="de-DE" err="1"/>
              <a:t>Git</a:t>
            </a:r>
            <a:endParaRPr lang="de-DE"/>
          </a:p>
          <a:p>
            <a:pPr lvl="1"/>
            <a:r>
              <a:rPr lang="de-DE"/>
              <a:t>Deskriptive Datenanalyse &amp; </a:t>
            </a:r>
            <a:r>
              <a:rPr lang="de-DE" err="1"/>
              <a:t>Dashboarding</a:t>
            </a:r>
            <a:endParaRPr lang="de-DE"/>
          </a:p>
        </p:txBody>
      </p:sp>
      <p:pic>
        <p:nvPicPr>
          <p:cNvPr id="14" name="Bildplatzhalter 13">
            <a:extLst>
              <a:ext uri="{FF2B5EF4-FFF2-40B4-BE49-F238E27FC236}">
                <a16:creationId xmlns:a16="http://schemas.microsoft.com/office/drawing/2014/main" id="{492BCF47-0D73-CC54-CAE2-C7C535727889}"/>
              </a:ext>
            </a:extLst>
          </p:cNvPr>
          <p:cNvPicPr>
            <a:picLocks noGrp="1" noChangeAspect="1"/>
          </p:cNvPicPr>
          <p:nvPr>
            <p:ph type="pic" sz="quarter" idx="18"/>
          </p:nvPr>
        </p:nvPicPr>
        <p:blipFill rotWithShape="1">
          <a:blip r:embed="rId4"/>
          <a:srcRect l="40289" t="7876" r="17632" b="28990"/>
          <a:stretch/>
        </p:blipFill>
        <p:spPr>
          <a:xfrm>
            <a:off x="6902187" y="1510869"/>
            <a:ext cx="1314526" cy="1314526"/>
          </a:xfrm>
        </p:spPr>
      </p:pic>
      <p:sp>
        <p:nvSpPr>
          <p:cNvPr id="10" name="Textplatzhalter 9">
            <a:extLst>
              <a:ext uri="{FF2B5EF4-FFF2-40B4-BE49-F238E27FC236}">
                <a16:creationId xmlns:a16="http://schemas.microsoft.com/office/drawing/2014/main" id="{46899A81-8BC7-4584-974B-DA5C01732FEF}"/>
              </a:ext>
            </a:extLst>
          </p:cNvPr>
          <p:cNvSpPr>
            <a:spLocks noGrp="1"/>
          </p:cNvSpPr>
          <p:nvPr>
            <p:ph type="body" sz="quarter" idx="22"/>
          </p:nvPr>
        </p:nvSpPr>
        <p:spPr/>
        <p:txBody>
          <a:bodyPr/>
          <a:lstStyle/>
          <a:p>
            <a:pPr lvl="0"/>
            <a:endParaRPr lang="de-DE"/>
          </a:p>
          <a:p>
            <a:pPr lvl="0"/>
            <a:r>
              <a:rPr lang="de-DE"/>
              <a:t>Philipp Meyer</a:t>
            </a:r>
          </a:p>
        </p:txBody>
      </p:sp>
      <p:sp>
        <p:nvSpPr>
          <p:cNvPr id="11" name="Textplatzhalter 10">
            <a:extLst>
              <a:ext uri="{FF2B5EF4-FFF2-40B4-BE49-F238E27FC236}">
                <a16:creationId xmlns:a16="http://schemas.microsoft.com/office/drawing/2014/main" id="{A9E75C03-9F30-4EF1-8E76-B151F77B5322}"/>
              </a:ext>
            </a:extLst>
          </p:cNvPr>
          <p:cNvSpPr>
            <a:spLocks noGrp="1"/>
          </p:cNvSpPr>
          <p:nvPr>
            <p:ph type="body" sz="quarter" idx="23"/>
          </p:nvPr>
        </p:nvSpPr>
        <p:spPr/>
        <p:txBody>
          <a:bodyPr/>
          <a:lstStyle/>
          <a:p>
            <a:r>
              <a:rPr lang="de-DE"/>
              <a:t>Dualer Student</a:t>
            </a:r>
          </a:p>
          <a:p>
            <a:r>
              <a:rPr lang="de-DE"/>
              <a:t>Audit Tech</a:t>
            </a:r>
          </a:p>
          <a:p>
            <a:endParaRPr lang="de-DE"/>
          </a:p>
          <a:p>
            <a:r>
              <a:rPr lang="de-DE"/>
              <a:t>philipp.meyer@ebnerstolz.de</a:t>
            </a:r>
          </a:p>
        </p:txBody>
      </p:sp>
      <p:cxnSp>
        <p:nvCxnSpPr>
          <p:cNvPr id="61" name="Gerader Verbinder 60">
            <a:extLst>
              <a:ext uri="{FF2B5EF4-FFF2-40B4-BE49-F238E27FC236}">
                <a16:creationId xmlns:a16="http://schemas.microsoft.com/office/drawing/2014/main" id="{9885941F-32AD-4ECF-9AC2-CC99CF9A2674}"/>
              </a:ext>
            </a:extLst>
          </p:cNvPr>
          <p:cNvCxnSpPr>
            <a:cxnSpLocks/>
          </p:cNvCxnSpPr>
          <p:nvPr/>
        </p:nvCxnSpPr>
        <p:spPr>
          <a:xfrm>
            <a:off x="3253097" y="4064899"/>
            <a:ext cx="2664288" cy="0"/>
          </a:xfrm>
          <a:prstGeom prst="line">
            <a:avLst/>
          </a:prstGeom>
          <a:ln w="9525">
            <a:solidFill>
              <a:srgbClr val="A2A2A2"/>
            </a:solidFill>
          </a:ln>
        </p:spPr>
        <p:style>
          <a:lnRef idx="1">
            <a:schemeClr val="accent1"/>
          </a:lnRef>
          <a:fillRef idx="0">
            <a:schemeClr val="accent1"/>
          </a:fillRef>
          <a:effectRef idx="0">
            <a:schemeClr val="accent1"/>
          </a:effectRef>
          <a:fontRef idx="minor">
            <a:schemeClr val="tx1"/>
          </a:fontRef>
        </p:style>
      </p:cxnSp>
      <p:sp>
        <p:nvSpPr>
          <p:cNvPr id="28" name="Textplatzhalter 49">
            <a:extLst>
              <a:ext uri="{FF2B5EF4-FFF2-40B4-BE49-F238E27FC236}">
                <a16:creationId xmlns:a16="http://schemas.microsoft.com/office/drawing/2014/main" id="{5E4F122C-54C3-8C9F-E585-C14CD9105B68}"/>
              </a:ext>
            </a:extLst>
          </p:cNvPr>
          <p:cNvSpPr txBox="1">
            <a:spLocks/>
          </p:cNvSpPr>
          <p:nvPr/>
        </p:nvSpPr>
        <p:spPr bwMode="gray">
          <a:xfrm>
            <a:off x="9111516" y="3758183"/>
            <a:ext cx="2745518" cy="210457"/>
          </a:xfrm>
          <a:prstGeom prst="rect">
            <a:avLst/>
          </a:prstGeom>
        </p:spPr>
        <p:txBody>
          <a:bodyPr vert="horz" lIns="0" tIns="0" rIns="0" bIns="0" numCol="1" spcCol="288000" rtlCol="0">
            <a:noAutofit/>
          </a:bodyPr>
          <a:lstStyle>
            <a:lvl1pPr marL="0" indent="0" algn="l" defTabSz="914469" rtl="0" eaLnBrk="1" latinLnBrk="0" hangingPunct="1">
              <a:lnSpc>
                <a:spcPct val="100000"/>
              </a:lnSpc>
              <a:spcBef>
                <a:spcPts val="0"/>
              </a:spcBef>
              <a:buFontTx/>
              <a:buNone/>
              <a:defRPr sz="1400" b="1" kern="1200">
                <a:solidFill>
                  <a:schemeClr val="tx1"/>
                </a:solidFill>
                <a:latin typeface="+mn-lt"/>
                <a:ea typeface="+mn-ea"/>
                <a:cs typeface="+mn-cs"/>
              </a:defRPr>
            </a:lvl1pPr>
            <a:lvl2pPr marL="180009" indent="-180009" algn="l" defTabSz="914469" rtl="0" eaLnBrk="1" latinLnBrk="0" hangingPunct="1">
              <a:lnSpc>
                <a:spcPct val="120000"/>
              </a:lnSpc>
              <a:spcBef>
                <a:spcPts val="600"/>
              </a:spcBef>
              <a:buClrTx/>
              <a:buSzPct val="100000"/>
              <a:buFont typeface="Wingdings" panose="05000000000000000000" pitchFamily="2" charset="2"/>
              <a:buChar char="§"/>
              <a:defRPr sz="1200" kern="1200">
                <a:solidFill>
                  <a:schemeClr val="tx1"/>
                </a:solidFill>
                <a:latin typeface="+mn-lt"/>
                <a:ea typeface="+mn-ea"/>
                <a:cs typeface="+mn-cs"/>
              </a:defRPr>
            </a:lvl2pPr>
            <a:lvl3pPr marL="358793" indent="-180009" algn="l" defTabSz="914469" rtl="0" eaLnBrk="1" latinLnBrk="0" hangingPunct="1">
              <a:lnSpc>
                <a:spcPct val="120000"/>
              </a:lnSpc>
              <a:spcBef>
                <a:spcPts val="600"/>
              </a:spcBef>
              <a:buClrTx/>
              <a:buSzPct val="100000"/>
              <a:buFont typeface="Symbol" panose="05050102010706020507" pitchFamily="18" charset="2"/>
              <a:buChar char="-"/>
              <a:defRPr sz="1200" kern="1200">
                <a:solidFill>
                  <a:schemeClr val="tx1"/>
                </a:solidFill>
                <a:latin typeface="+mn-lt"/>
                <a:ea typeface="+mn-ea"/>
                <a:cs typeface="+mn-cs"/>
              </a:defRPr>
            </a:lvl3pPr>
            <a:lvl4pPr marL="540027" indent="-180009" algn="l" defTabSz="914469" rtl="0" eaLnBrk="1" latinLnBrk="0" hangingPunct="1">
              <a:lnSpc>
                <a:spcPct val="120000"/>
              </a:lnSpc>
              <a:spcBef>
                <a:spcPts val="600"/>
              </a:spcBef>
              <a:buClrTx/>
              <a:buSzPct val="100000"/>
              <a:buFont typeface="Symbol" panose="05050102010706020507" pitchFamily="18" charset="2"/>
              <a:buChar char="-"/>
              <a:defRPr sz="1200" kern="1200">
                <a:solidFill>
                  <a:schemeClr val="tx1"/>
                </a:solidFill>
                <a:latin typeface="+mn-lt"/>
                <a:ea typeface="+mn-ea"/>
                <a:cs typeface="+mn-cs"/>
              </a:defRPr>
            </a:lvl4pPr>
            <a:lvl5pPr marL="720036" indent="-180009" algn="l" defTabSz="914469" rtl="0" eaLnBrk="1" latinLnBrk="0" hangingPunct="1">
              <a:lnSpc>
                <a:spcPct val="120000"/>
              </a:lnSpc>
              <a:spcBef>
                <a:spcPts val="600"/>
              </a:spcBef>
              <a:buClrTx/>
              <a:buSzPct val="100000"/>
              <a:buFont typeface="Symbol" panose="05050102010706020507" pitchFamily="18" charset="2"/>
              <a:buChar char="-"/>
              <a:defRPr sz="1200" kern="1200">
                <a:solidFill>
                  <a:schemeClr val="tx1"/>
                </a:solidFill>
                <a:latin typeface="+mn-lt"/>
                <a:ea typeface="+mn-ea"/>
                <a:cs typeface="+mn-cs"/>
              </a:defRPr>
            </a:lvl5pPr>
            <a:lvl6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6pPr>
            <a:lvl7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7pPr>
            <a:lvl8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8pPr>
            <a:lvl9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9pPr>
          </a:lstStyle>
          <a:p>
            <a:r>
              <a:rPr lang="de-DE" b="0"/>
              <a:t>Kenntnisse &amp; Spezialisierungen</a:t>
            </a:r>
          </a:p>
          <a:p>
            <a:endParaRPr lang="de-DE"/>
          </a:p>
        </p:txBody>
      </p:sp>
      <p:sp>
        <p:nvSpPr>
          <p:cNvPr id="29" name="Textplatzhalter 11">
            <a:extLst>
              <a:ext uri="{FF2B5EF4-FFF2-40B4-BE49-F238E27FC236}">
                <a16:creationId xmlns:a16="http://schemas.microsoft.com/office/drawing/2014/main" id="{EDD9A122-2A4E-7243-620D-EAFCBE34FBB0}"/>
              </a:ext>
            </a:extLst>
          </p:cNvPr>
          <p:cNvSpPr txBox="1">
            <a:spLocks/>
          </p:cNvSpPr>
          <p:nvPr/>
        </p:nvSpPr>
        <p:spPr bwMode="gray">
          <a:xfrm>
            <a:off x="9111516" y="4119117"/>
            <a:ext cx="2745518" cy="2092324"/>
          </a:xfrm>
          <a:prstGeom prst="rect">
            <a:avLst/>
          </a:prstGeom>
        </p:spPr>
        <p:txBody>
          <a:bodyPr vert="horz" lIns="0" tIns="0" rIns="0" bIns="0" numCol="1" spcCol="288000" rtlCol="0">
            <a:noAutofit/>
          </a:bodyPr>
          <a:lstStyle>
            <a:lvl1pPr marL="0" indent="0" algn="l" defTabSz="914469" rtl="0" eaLnBrk="1" latinLnBrk="0" hangingPunct="1">
              <a:lnSpc>
                <a:spcPct val="120000"/>
              </a:lnSpc>
              <a:spcBef>
                <a:spcPts val="600"/>
              </a:spcBef>
              <a:buFontTx/>
              <a:buNone/>
              <a:defRPr sz="1400" kern="1200">
                <a:solidFill>
                  <a:schemeClr val="tx1"/>
                </a:solidFill>
                <a:latin typeface="+mn-lt"/>
                <a:ea typeface="+mn-ea"/>
                <a:cs typeface="+mn-cs"/>
              </a:defRPr>
            </a:lvl1pPr>
            <a:lvl2pPr marL="180009" indent="-180009" algn="l" defTabSz="914469" rtl="0" eaLnBrk="1" latinLnBrk="0" hangingPunct="1">
              <a:lnSpc>
                <a:spcPct val="120000"/>
              </a:lnSpc>
              <a:spcBef>
                <a:spcPts val="600"/>
              </a:spcBef>
              <a:buClrTx/>
              <a:buSzPct val="100000"/>
              <a:buFont typeface="Wingdings" panose="05000000000000000000" pitchFamily="2" charset="2"/>
              <a:buChar char="§"/>
              <a:defRPr sz="1400" kern="1200">
                <a:solidFill>
                  <a:schemeClr val="tx1"/>
                </a:solidFill>
                <a:latin typeface="+mn-lt"/>
                <a:ea typeface="+mn-ea"/>
                <a:cs typeface="+mn-cs"/>
              </a:defRPr>
            </a:lvl2pPr>
            <a:lvl3pPr marL="358793" indent="-180009" algn="l" defTabSz="914469" rtl="0" eaLnBrk="1" latinLnBrk="0" hangingPunct="1">
              <a:lnSpc>
                <a:spcPct val="120000"/>
              </a:lnSpc>
              <a:spcBef>
                <a:spcPts val="600"/>
              </a:spcBef>
              <a:buClrTx/>
              <a:buSzPct val="100000"/>
              <a:buFont typeface="Symbol" panose="05050102010706020507" pitchFamily="18" charset="2"/>
              <a:buChar char="-"/>
              <a:defRPr sz="1400" kern="1200">
                <a:solidFill>
                  <a:schemeClr val="tx1"/>
                </a:solidFill>
                <a:latin typeface="+mn-lt"/>
                <a:ea typeface="+mn-ea"/>
                <a:cs typeface="+mn-cs"/>
              </a:defRPr>
            </a:lvl3pPr>
            <a:lvl4pPr marL="540027" indent="-180009" algn="l" defTabSz="914469" rtl="0" eaLnBrk="1" latinLnBrk="0" hangingPunct="1">
              <a:lnSpc>
                <a:spcPct val="120000"/>
              </a:lnSpc>
              <a:spcBef>
                <a:spcPts val="600"/>
              </a:spcBef>
              <a:buClrTx/>
              <a:buSzPct val="100000"/>
              <a:buFont typeface="Symbol" panose="05050102010706020507" pitchFamily="18" charset="2"/>
              <a:buChar char="-"/>
              <a:defRPr sz="1400" kern="1200">
                <a:solidFill>
                  <a:schemeClr val="tx1"/>
                </a:solidFill>
                <a:latin typeface="+mn-lt"/>
                <a:ea typeface="+mn-ea"/>
                <a:cs typeface="+mn-cs"/>
              </a:defRPr>
            </a:lvl4pPr>
            <a:lvl5pPr marL="720036" indent="-180009" algn="l" defTabSz="914469" rtl="0" eaLnBrk="1" latinLnBrk="0" hangingPunct="1">
              <a:lnSpc>
                <a:spcPct val="120000"/>
              </a:lnSpc>
              <a:spcBef>
                <a:spcPts val="600"/>
              </a:spcBef>
              <a:buClrTx/>
              <a:buSzPct val="100000"/>
              <a:buFont typeface="Symbol" panose="05050102010706020507" pitchFamily="18" charset="2"/>
              <a:buChar char="-"/>
              <a:defRPr sz="1400" kern="1200">
                <a:solidFill>
                  <a:schemeClr val="tx1"/>
                </a:solidFill>
                <a:latin typeface="+mn-lt"/>
                <a:ea typeface="+mn-ea"/>
                <a:cs typeface="+mn-cs"/>
              </a:defRPr>
            </a:lvl5pPr>
            <a:lvl6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6pPr>
            <a:lvl7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7pPr>
            <a:lvl8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8pPr>
            <a:lvl9pPr marL="0" indent="0" algn="l" defTabSz="914469" rtl="0" eaLnBrk="1" latinLnBrk="0" hangingPunct="1">
              <a:lnSpc>
                <a:spcPct val="120000"/>
              </a:lnSpc>
              <a:spcBef>
                <a:spcPts val="600"/>
              </a:spcBef>
              <a:spcAft>
                <a:spcPts val="600"/>
              </a:spcAft>
              <a:buFontTx/>
              <a:buNone/>
              <a:defRPr sz="1400" kern="1200">
                <a:solidFill>
                  <a:schemeClr val="tx1"/>
                </a:solidFill>
                <a:latin typeface="+mj-lt"/>
                <a:ea typeface="+mn-ea"/>
                <a:cs typeface="+mn-cs"/>
              </a:defRPr>
            </a:lvl9pPr>
          </a:lstStyle>
          <a:p>
            <a:pPr lvl="1"/>
            <a:r>
              <a:rPr lang="de-DE" dirty="0"/>
              <a:t>Python, SQL, </a:t>
            </a:r>
            <a:r>
              <a:rPr lang="de-DE" dirty="0" err="1"/>
              <a:t>Git</a:t>
            </a:r>
            <a:endParaRPr lang="de-DE" dirty="0"/>
          </a:p>
          <a:p>
            <a:pPr lvl="1"/>
            <a:r>
              <a:rPr lang="de-DE" dirty="0" err="1"/>
              <a:t>Machine</a:t>
            </a:r>
            <a:r>
              <a:rPr lang="de-DE" dirty="0"/>
              <a:t> Learning &amp; AI</a:t>
            </a:r>
          </a:p>
          <a:p>
            <a:endParaRPr lang="de-DE" dirty="0"/>
          </a:p>
        </p:txBody>
      </p:sp>
      <p:cxnSp>
        <p:nvCxnSpPr>
          <p:cNvPr id="30" name="Gerader Verbinder 29">
            <a:extLst>
              <a:ext uri="{FF2B5EF4-FFF2-40B4-BE49-F238E27FC236}">
                <a16:creationId xmlns:a16="http://schemas.microsoft.com/office/drawing/2014/main" id="{2C7C7D74-BD5D-64F2-100D-8712EB7B2AC8}"/>
              </a:ext>
            </a:extLst>
          </p:cNvPr>
          <p:cNvCxnSpPr>
            <a:cxnSpLocks/>
          </p:cNvCxnSpPr>
          <p:nvPr/>
        </p:nvCxnSpPr>
        <p:spPr>
          <a:xfrm>
            <a:off x="9102746" y="4064899"/>
            <a:ext cx="2664288" cy="0"/>
          </a:xfrm>
          <a:prstGeom prst="line">
            <a:avLst/>
          </a:prstGeom>
          <a:ln w="9525">
            <a:solidFill>
              <a:srgbClr val="A2A2A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33147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platzhalter 19">
            <a:extLst>
              <a:ext uri="{FF2B5EF4-FFF2-40B4-BE49-F238E27FC236}">
                <a16:creationId xmlns:a16="http://schemas.microsoft.com/office/drawing/2014/main" id="{E35E1744-E548-223E-5AEF-E073B4733541}"/>
              </a:ext>
            </a:extLst>
          </p:cNvPr>
          <p:cNvSpPr>
            <a:spLocks noGrp="1"/>
          </p:cNvSpPr>
          <p:nvPr>
            <p:ph type="body" sz="quarter" idx="10"/>
          </p:nvPr>
        </p:nvSpPr>
        <p:spPr/>
        <p:txBody>
          <a:bodyPr/>
          <a:lstStyle/>
          <a:p>
            <a:r>
              <a:rPr lang="en-US"/>
              <a:t>German</a:t>
            </a:r>
          </a:p>
        </p:txBody>
      </p:sp>
      <p:sp>
        <p:nvSpPr>
          <p:cNvPr id="18" name="Fußzeilenplatzhalter 17">
            <a:extLst>
              <a:ext uri="{FF2B5EF4-FFF2-40B4-BE49-F238E27FC236}">
                <a16:creationId xmlns:a16="http://schemas.microsoft.com/office/drawing/2014/main" id="{09351273-7907-AABA-3695-CEE0E711668F}"/>
              </a:ext>
            </a:extLst>
          </p:cNvPr>
          <p:cNvSpPr>
            <a:spLocks noGrp="1"/>
          </p:cNvSpPr>
          <p:nvPr>
            <p:ph type="ftr" sz="quarter" idx="4294967295"/>
          </p:nvPr>
        </p:nvSpPr>
        <p:spPr>
          <a:xfrm>
            <a:off x="7572857" y="6599238"/>
            <a:ext cx="4178300" cy="107950"/>
          </a:xfrm>
        </p:spPr>
        <p:txBody>
          <a:bodyPr/>
          <a:lstStyle/>
          <a:p>
            <a:r>
              <a:rPr lang="de-DE"/>
              <a:t>RSM Ebner Stolz | </a:t>
            </a:r>
          </a:p>
        </p:txBody>
      </p:sp>
      <p:sp>
        <p:nvSpPr>
          <p:cNvPr id="19" name="Foliennummernplatzhalter 18">
            <a:extLst>
              <a:ext uri="{FF2B5EF4-FFF2-40B4-BE49-F238E27FC236}">
                <a16:creationId xmlns:a16="http://schemas.microsoft.com/office/drawing/2014/main" id="{67CDC578-8556-A805-FA96-C9629D26879A}"/>
              </a:ext>
            </a:extLst>
          </p:cNvPr>
          <p:cNvSpPr>
            <a:spLocks noGrp="1"/>
          </p:cNvSpPr>
          <p:nvPr>
            <p:ph type="sldNum" sz="quarter" idx="4294967295"/>
          </p:nvPr>
        </p:nvSpPr>
        <p:spPr>
          <a:xfrm>
            <a:off x="11860213" y="6599238"/>
            <a:ext cx="331787" cy="107950"/>
          </a:xfrm>
        </p:spPr>
        <p:txBody>
          <a:bodyPr/>
          <a:lstStyle/>
          <a:p>
            <a:fld id="{3EB8E712-AC45-4B59-B554-2A5176B5D356}" type="slidenum">
              <a:rPr lang="de-DE" smtClean="0"/>
              <a:pPr/>
              <a:t>3</a:t>
            </a:fld>
            <a:endParaRPr lang="de-DE"/>
          </a:p>
        </p:txBody>
      </p:sp>
    </p:spTree>
    <p:extLst>
      <p:ext uri="{BB962C8B-B14F-4D97-AF65-F5344CB8AC3E}">
        <p14:creationId xmlns:p14="http://schemas.microsoft.com/office/powerpoint/2010/main" val="2837624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9E765805-44A0-1F3E-441C-28E4D34E0BE6}"/>
              </a:ext>
            </a:extLst>
          </p:cNvPr>
          <p:cNvSpPr>
            <a:spLocks noGrp="1"/>
          </p:cNvSpPr>
          <p:nvPr>
            <p:ph type="body" sz="quarter" idx="13"/>
          </p:nvPr>
        </p:nvSpPr>
        <p:spPr/>
        <p:txBody>
          <a:bodyPr/>
          <a:lstStyle/>
          <a:p>
            <a:endParaRPr lang="en-US"/>
          </a:p>
        </p:txBody>
      </p:sp>
      <p:sp>
        <p:nvSpPr>
          <p:cNvPr id="3" name="Titel 2">
            <a:extLst>
              <a:ext uri="{FF2B5EF4-FFF2-40B4-BE49-F238E27FC236}">
                <a16:creationId xmlns:a16="http://schemas.microsoft.com/office/drawing/2014/main" id="{F9588A6A-C439-1A87-7103-AB152952C964}"/>
              </a:ext>
            </a:extLst>
          </p:cNvPr>
          <p:cNvSpPr>
            <a:spLocks noGrp="1"/>
          </p:cNvSpPr>
          <p:nvPr>
            <p:ph type="title"/>
          </p:nvPr>
        </p:nvSpPr>
        <p:spPr/>
        <p:txBody>
          <a:bodyPr/>
          <a:lstStyle/>
          <a:p>
            <a:r>
              <a:rPr lang="de-DE"/>
              <a:t>Erkläre Anomalien in der Buchhaltung mit RSM Ebner Stolz</a:t>
            </a:r>
            <a:br>
              <a:rPr lang="de-DE"/>
            </a:br>
            <a:endParaRPr lang="en-US"/>
          </a:p>
        </p:txBody>
      </p:sp>
      <p:sp>
        <p:nvSpPr>
          <p:cNvPr id="5" name="Inhaltsplatzhalter 4">
            <a:extLst>
              <a:ext uri="{FF2B5EF4-FFF2-40B4-BE49-F238E27FC236}">
                <a16:creationId xmlns:a16="http://schemas.microsoft.com/office/drawing/2014/main" id="{FDE5E9D9-79E9-E747-70C3-147442FEFD52}"/>
              </a:ext>
            </a:extLst>
          </p:cNvPr>
          <p:cNvSpPr>
            <a:spLocks noGrp="1"/>
          </p:cNvSpPr>
          <p:nvPr>
            <p:ph sz="quarter" idx="14"/>
          </p:nvPr>
        </p:nvSpPr>
        <p:spPr>
          <a:xfrm>
            <a:off x="334962" y="1412875"/>
            <a:ext cx="11522072" cy="4996314"/>
          </a:xfrm>
        </p:spPr>
        <p:txBody>
          <a:bodyPr/>
          <a:lstStyle/>
          <a:p>
            <a:pPr algn="just"/>
            <a:r>
              <a:rPr lang="de-DE" dirty="0"/>
              <a:t>Egal ob Irrtum oder Betrug - das Auffinden von Auffälligkeiten in Buchhaltungsdaten ist eine der Herausforderungen der Wirtschaftsprüfung. Es ist dabei unmöglich, Millionen von Transaktionen händisch zu überprüfen. Deshalb werden Modelle entwickelt, die Anomalien in Buchungssätzen automatisiert erkennen. Sobald das Modell seine ersten Anomalien vorhergesagt hat, stellt sich jedoch unweigerlich die Frage „Was machen wir damit?“ Die Anwender müssen erkennen, </a:t>
            </a:r>
            <a:r>
              <a:rPr lang="de-DE" i="1" dirty="0"/>
              <a:t>warum</a:t>
            </a:r>
            <a:r>
              <a:rPr lang="de-DE" dirty="0"/>
              <a:t> eine konkrete Buchung als Anomalie erkannt wurde, um praktischen Nutzen aus dem Modell ziehen zu können. </a:t>
            </a:r>
            <a:r>
              <a:rPr lang="de-DE" b="1" dirty="0"/>
              <a:t>Deshalb sollst du eine Methode entwickeln, um vorgegebene Anomalien adressaten-gerecht zu erklären. </a:t>
            </a:r>
            <a:r>
              <a:rPr lang="de-DE" dirty="0"/>
              <a:t>Versetze die Fachkollegen in die Lage, zu verstehen, welche Felder, Merkmale oder Kombinationen eine Buchung auffällig erscheinen lassen. Die finale Entscheidung über Korrektheit oder Fehler liegt schließlich immer noch beim Wirtschaftsprüfer.</a:t>
            </a:r>
          </a:p>
          <a:p>
            <a:pPr algn="just"/>
            <a:endParaRPr lang="en-US" dirty="0"/>
          </a:p>
        </p:txBody>
      </p:sp>
      <p:pic>
        <p:nvPicPr>
          <p:cNvPr id="6" name="Grafik 5">
            <a:extLst>
              <a:ext uri="{FF2B5EF4-FFF2-40B4-BE49-F238E27FC236}">
                <a16:creationId xmlns:a16="http://schemas.microsoft.com/office/drawing/2014/main" id="{F21842D8-DCD3-A644-129E-633490EE347D}"/>
              </a:ext>
            </a:extLst>
          </p:cNvPr>
          <p:cNvPicPr>
            <a:picLocks noChangeAspect="1"/>
          </p:cNvPicPr>
          <p:nvPr/>
        </p:nvPicPr>
        <p:blipFill>
          <a:blip r:embed="rId2"/>
          <a:stretch>
            <a:fillRect/>
          </a:stretch>
        </p:blipFill>
        <p:spPr>
          <a:xfrm>
            <a:off x="6941805" y="2055273"/>
            <a:ext cx="4669915" cy="3113885"/>
          </a:xfrm>
          <a:prstGeom prst="rect">
            <a:avLst/>
          </a:prstGeom>
        </p:spPr>
      </p:pic>
    </p:spTree>
    <p:extLst>
      <p:ext uri="{BB962C8B-B14F-4D97-AF65-F5344CB8AC3E}">
        <p14:creationId xmlns:p14="http://schemas.microsoft.com/office/powerpoint/2010/main" val="399829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platzhalter 10">
            <a:extLst>
              <a:ext uri="{FF2B5EF4-FFF2-40B4-BE49-F238E27FC236}">
                <a16:creationId xmlns:a16="http://schemas.microsoft.com/office/drawing/2014/main" id="{B8F6050F-02E6-681B-8429-843E440D898F}"/>
              </a:ext>
            </a:extLst>
          </p:cNvPr>
          <p:cNvSpPr>
            <a:spLocks noGrp="1"/>
          </p:cNvSpPr>
          <p:nvPr>
            <p:ph type="body" sz="quarter" idx="13"/>
          </p:nvPr>
        </p:nvSpPr>
        <p:spPr/>
        <p:txBody>
          <a:bodyPr/>
          <a:lstStyle/>
          <a:p>
            <a:endParaRPr lang="en-US"/>
          </a:p>
        </p:txBody>
      </p:sp>
      <p:sp>
        <p:nvSpPr>
          <p:cNvPr id="3" name="Titel 2">
            <a:extLst>
              <a:ext uri="{FF2B5EF4-FFF2-40B4-BE49-F238E27FC236}">
                <a16:creationId xmlns:a16="http://schemas.microsoft.com/office/drawing/2014/main" id="{E5377CFC-9031-5F49-5560-8A6F1231F07F}"/>
              </a:ext>
            </a:extLst>
          </p:cNvPr>
          <p:cNvSpPr>
            <a:spLocks noGrp="1"/>
          </p:cNvSpPr>
          <p:nvPr>
            <p:ph type="title"/>
          </p:nvPr>
        </p:nvSpPr>
        <p:spPr/>
        <p:txBody>
          <a:bodyPr/>
          <a:lstStyle/>
          <a:p>
            <a:r>
              <a:rPr lang="en-US" dirty="0" err="1"/>
              <a:t>Datensatz</a:t>
            </a:r>
            <a:r>
              <a:rPr lang="en-US" dirty="0"/>
              <a:t> (1/2)</a:t>
            </a:r>
          </a:p>
        </p:txBody>
      </p:sp>
      <p:sp>
        <p:nvSpPr>
          <p:cNvPr id="9" name="Inhaltsplatzhalter 8">
            <a:extLst>
              <a:ext uri="{FF2B5EF4-FFF2-40B4-BE49-F238E27FC236}">
                <a16:creationId xmlns:a16="http://schemas.microsoft.com/office/drawing/2014/main" id="{9CB1B2E5-3256-9F72-FBEB-CC3CF6B703D3}"/>
              </a:ext>
            </a:extLst>
          </p:cNvPr>
          <p:cNvSpPr>
            <a:spLocks noGrp="1"/>
          </p:cNvSpPr>
          <p:nvPr>
            <p:ph sz="quarter" idx="14"/>
          </p:nvPr>
        </p:nvSpPr>
        <p:spPr/>
        <p:txBody>
          <a:bodyPr/>
          <a:lstStyle/>
          <a:p>
            <a:r>
              <a:rPr lang="en-US" b="1" dirty="0" err="1"/>
              <a:t>Datensatz</a:t>
            </a:r>
            <a:r>
              <a:rPr lang="en-US" dirty="0"/>
              <a:t>: </a:t>
            </a:r>
            <a:r>
              <a:rPr lang="en-US" dirty="0" err="1"/>
              <a:t>Simulierte</a:t>
            </a:r>
            <a:r>
              <a:rPr lang="en-US" dirty="0"/>
              <a:t> </a:t>
            </a:r>
            <a:r>
              <a:rPr lang="en-US" dirty="0" err="1"/>
              <a:t>Einträge</a:t>
            </a:r>
            <a:r>
              <a:rPr lang="en-US" dirty="0"/>
              <a:t> </a:t>
            </a:r>
            <a:r>
              <a:rPr lang="en-US" dirty="0" err="1"/>
              <a:t>aus</a:t>
            </a:r>
            <a:r>
              <a:rPr lang="en-US" dirty="0"/>
              <a:t> der </a:t>
            </a:r>
            <a:r>
              <a:rPr lang="en-US" dirty="0" err="1"/>
              <a:t>Buchhaltung</a:t>
            </a:r>
            <a:r>
              <a:rPr lang="en-US" dirty="0"/>
              <a:t> </a:t>
            </a:r>
          </a:p>
          <a:p>
            <a:pPr marL="465759" lvl="1" indent="-285750">
              <a:buFont typeface="Arial" panose="020B0604020202020204" pitchFamily="34" charset="0"/>
              <a:buChar char="•"/>
            </a:pPr>
            <a:r>
              <a:rPr lang="en-US" dirty="0" err="1"/>
              <a:t>Enthält</a:t>
            </a:r>
            <a:r>
              <a:rPr lang="en-US" dirty="0"/>
              <a:t> 9 Attribute </a:t>
            </a:r>
            <a:r>
              <a:rPr lang="en-US" dirty="0" err="1"/>
              <a:t>aus</a:t>
            </a:r>
            <a:r>
              <a:rPr lang="en-US" dirty="0"/>
              <a:t> den </a:t>
            </a:r>
            <a:r>
              <a:rPr lang="en-US" dirty="0" err="1"/>
              <a:t>Tabellen</a:t>
            </a:r>
            <a:r>
              <a:rPr lang="en-US" dirty="0"/>
              <a:t> BKPF und BSEG </a:t>
            </a:r>
            <a:r>
              <a:rPr lang="de-DE" dirty="0"/>
              <a:t>im SAP-System</a:t>
            </a:r>
          </a:p>
          <a:p>
            <a:pPr marL="465759" lvl="1" indent="-285750">
              <a:buFont typeface="Arial" panose="020B0604020202020204" pitchFamily="34" charset="0"/>
              <a:buChar char="•"/>
            </a:pPr>
            <a:r>
              <a:rPr lang="de-DE" dirty="0"/>
              <a:t>BKPF (Belegkopf): Diese Tabelle speichert die Kopfzeileninformationen von Buchhaltungsbelegen. Sie enthält allgemeine Informationen, die für jeden Beleg gelten, wie z.B. Buchungsdatum, </a:t>
            </a:r>
            <a:r>
              <a:rPr lang="de-DE" dirty="0" err="1"/>
              <a:t>Belegart</a:t>
            </a:r>
            <a:r>
              <a:rPr lang="de-DE" dirty="0"/>
              <a:t> und Ersteller.</a:t>
            </a:r>
          </a:p>
          <a:p>
            <a:pPr marL="465759" lvl="1" indent="-285750">
              <a:buFont typeface="Arial" panose="020B0604020202020204" pitchFamily="34" charset="0"/>
              <a:buChar char="•"/>
            </a:pPr>
            <a:r>
              <a:rPr lang="de-DE" dirty="0"/>
              <a:t>BSEG (Belegsegment): Diese Tabelle speichert die Positionsdaten der Buchhaltungsbelege. Sie enthält detaillierte Informationen zu den einzelnen Buchungssätzen, wie z.B. Kontonummern, Beträge und Buchungsschlüssel.</a:t>
            </a:r>
          </a:p>
          <a:p>
            <a:pPr marL="465759" lvl="1" indent="-285750">
              <a:buFont typeface="Arial" panose="020B0604020202020204" pitchFamily="34" charset="0"/>
              <a:buChar char="•"/>
            </a:pPr>
            <a:r>
              <a:rPr lang="de-DE" dirty="0"/>
              <a:t>533.000 Beobachtungen, davon 100 Anomalien</a:t>
            </a:r>
          </a:p>
          <a:p>
            <a:pPr marL="285750" indent="-285750">
              <a:buFont typeface="Arial" panose="020B0604020202020204" pitchFamily="34" charset="0"/>
              <a:buChar char="•"/>
            </a:pPr>
            <a:endParaRPr lang="en-US" dirty="0"/>
          </a:p>
        </p:txBody>
      </p:sp>
      <p:sp>
        <p:nvSpPr>
          <p:cNvPr id="5" name="Fußzeilenplatzhalter 4">
            <a:extLst>
              <a:ext uri="{FF2B5EF4-FFF2-40B4-BE49-F238E27FC236}">
                <a16:creationId xmlns:a16="http://schemas.microsoft.com/office/drawing/2014/main" id="{7B866810-3FF7-F0C5-12B6-37C99E729FCF}"/>
              </a:ext>
            </a:extLst>
          </p:cNvPr>
          <p:cNvSpPr>
            <a:spLocks noGrp="1"/>
          </p:cNvSpPr>
          <p:nvPr>
            <p:ph type="ftr" sz="quarter" idx="15"/>
          </p:nvPr>
        </p:nvSpPr>
        <p:spPr/>
        <p:txBody>
          <a:bodyPr/>
          <a:lstStyle/>
          <a:p>
            <a:r>
              <a:rPr lang="de-DE"/>
              <a:t>RSM Ebner Stolz | </a:t>
            </a:r>
          </a:p>
        </p:txBody>
      </p:sp>
      <p:sp>
        <p:nvSpPr>
          <p:cNvPr id="6" name="Foliennummernplatzhalter 5">
            <a:extLst>
              <a:ext uri="{FF2B5EF4-FFF2-40B4-BE49-F238E27FC236}">
                <a16:creationId xmlns:a16="http://schemas.microsoft.com/office/drawing/2014/main" id="{49E369DA-10EC-BFF8-388F-C5C8623EEE32}"/>
              </a:ext>
            </a:extLst>
          </p:cNvPr>
          <p:cNvSpPr>
            <a:spLocks noGrp="1"/>
          </p:cNvSpPr>
          <p:nvPr>
            <p:ph type="sldNum" sz="quarter" idx="16"/>
          </p:nvPr>
        </p:nvSpPr>
        <p:spPr/>
        <p:txBody>
          <a:bodyPr/>
          <a:lstStyle/>
          <a:p>
            <a:fld id="{3EB8E712-AC45-4B59-B554-2A5176B5D356}" type="slidenum">
              <a:rPr lang="de-DE" smtClean="0"/>
              <a:pPr/>
              <a:t>5</a:t>
            </a:fld>
            <a:endParaRPr lang="de-DE"/>
          </a:p>
        </p:txBody>
      </p:sp>
      <p:graphicFrame>
        <p:nvGraphicFramePr>
          <p:cNvPr id="7" name="Tabelle 6">
            <a:extLst>
              <a:ext uri="{FF2B5EF4-FFF2-40B4-BE49-F238E27FC236}">
                <a16:creationId xmlns:a16="http://schemas.microsoft.com/office/drawing/2014/main" id="{9FD9FD4F-C2A9-5CA9-F3F2-8AA4B4FBD4E4}"/>
              </a:ext>
            </a:extLst>
          </p:cNvPr>
          <p:cNvGraphicFramePr>
            <a:graphicFrameLocks noGrp="1"/>
          </p:cNvGraphicFramePr>
          <p:nvPr>
            <p:extLst>
              <p:ext uri="{D42A27DB-BD31-4B8C-83A1-F6EECF244321}">
                <p14:modId xmlns:p14="http://schemas.microsoft.com/office/powerpoint/2010/main" val="3849537475"/>
              </p:ext>
            </p:extLst>
          </p:nvPr>
        </p:nvGraphicFramePr>
        <p:xfrm>
          <a:off x="6095998" y="2848368"/>
          <a:ext cx="5761040" cy="1161264"/>
        </p:xfrm>
        <a:graphic>
          <a:graphicData uri="http://schemas.openxmlformats.org/drawingml/2006/table">
            <a:tbl>
              <a:tblPr/>
              <a:tblGrid>
                <a:gridCol w="576104">
                  <a:extLst>
                    <a:ext uri="{9D8B030D-6E8A-4147-A177-3AD203B41FA5}">
                      <a16:colId xmlns:a16="http://schemas.microsoft.com/office/drawing/2014/main" val="125416745"/>
                    </a:ext>
                  </a:extLst>
                </a:gridCol>
                <a:gridCol w="576104">
                  <a:extLst>
                    <a:ext uri="{9D8B030D-6E8A-4147-A177-3AD203B41FA5}">
                      <a16:colId xmlns:a16="http://schemas.microsoft.com/office/drawing/2014/main" val="1213195983"/>
                    </a:ext>
                  </a:extLst>
                </a:gridCol>
                <a:gridCol w="576104">
                  <a:extLst>
                    <a:ext uri="{9D8B030D-6E8A-4147-A177-3AD203B41FA5}">
                      <a16:colId xmlns:a16="http://schemas.microsoft.com/office/drawing/2014/main" val="658340149"/>
                    </a:ext>
                  </a:extLst>
                </a:gridCol>
                <a:gridCol w="576104">
                  <a:extLst>
                    <a:ext uri="{9D8B030D-6E8A-4147-A177-3AD203B41FA5}">
                      <a16:colId xmlns:a16="http://schemas.microsoft.com/office/drawing/2014/main" val="2604869245"/>
                    </a:ext>
                  </a:extLst>
                </a:gridCol>
                <a:gridCol w="576104">
                  <a:extLst>
                    <a:ext uri="{9D8B030D-6E8A-4147-A177-3AD203B41FA5}">
                      <a16:colId xmlns:a16="http://schemas.microsoft.com/office/drawing/2014/main" val="2619865758"/>
                    </a:ext>
                  </a:extLst>
                </a:gridCol>
                <a:gridCol w="576104">
                  <a:extLst>
                    <a:ext uri="{9D8B030D-6E8A-4147-A177-3AD203B41FA5}">
                      <a16:colId xmlns:a16="http://schemas.microsoft.com/office/drawing/2014/main" val="1799532902"/>
                    </a:ext>
                  </a:extLst>
                </a:gridCol>
                <a:gridCol w="576104">
                  <a:extLst>
                    <a:ext uri="{9D8B030D-6E8A-4147-A177-3AD203B41FA5}">
                      <a16:colId xmlns:a16="http://schemas.microsoft.com/office/drawing/2014/main" val="1665550298"/>
                    </a:ext>
                  </a:extLst>
                </a:gridCol>
                <a:gridCol w="576104">
                  <a:extLst>
                    <a:ext uri="{9D8B030D-6E8A-4147-A177-3AD203B41FA5}">
                      <a16:colId xmlns:a16="http://schemas.microsoft.com/office/drawing/2014/main" val="798326563"/>
                    </a:ext>
                  </a:extLst>
                </a:gridCol>
                <a:gridCol w="576104">
                  <a:extLst>
                    <a:ext uri="{9D8B030D-6E8A-4147-A177-3AD203B41FA5}">
                      <a16:colId xmlns:a16="http://schemas.microsoft.com/office/drawing/2014/main" val="2868585053"/>
                    </a:ext>
                  </a:extLst>
                </a:gridCol>
                <a:gridCol w="576104">
                  <a:extLst>
                    <a:ext uri="{9D8B030D-6E8A-4147-A177-3AD203B41FA5}">
                      <a16:colId xmlns:a16="http://schemas.microsoft.com/office/drawing/2014/main" val="470836269"/>
                    </a:ext>
                  </a:extLst>
                </a:gridCol>
              </a:tblGrid>
              <a:tr h="193544">
                <a:tc>
                  <a:txBody>
                    <a:bodyPr/>
                    <a:lstStyle/>
                    <a:p>
                      <a:pPr algn="l" fontAlgn="b"/>
                      <a:r>
                        <a:rPr lang="de-DE" sz="1100" b="1" i="0" u="none" strike="noStrike" dirty="0">
                          <a:solidFill>
                            <a:srgbClr val="FFFFFF"/>
                          </a:solidFill>
                          <a:effectLst/>
                          <a:latin typeface="Arial" panose="020B0604020202020204" pitchFamily="34" charset="0"/>
                        </a:rPr>
                        <a:t>BELNR</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WAERS</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BUKRS</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KTOSL</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PRCTR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BSCHL</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dirty="0">
                          <a:solidFill>
                            <a:srgbClr val="FFFFFF"/>
                          </a:solidFill>
                          <a:effectLst/>
                          <a:latin typeface="Arial" panose="020B0604020202020204" pitchFamily="34" charset="0"/>
                        </a:rPr>
                        <a:t>HKONT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DMBTR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WRBTR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Arial" panose="020B0604020202020204" pitchFamily="34" charset="0"/>
                        </a:rPr>
                        <a:t>label</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682514244"/>
                  </a:ext>
                </a:extLst>
              </a:tr>
              <a:tr h="193544">
                <a:tc>
                  <a:txBody>
                    <a:bodyPr/>
                    <a:lstStyle/>
                    <a:p>
                      <a:pPr algn="l" fontAlgn="b"/>
                      <a:r>
                        <a:rPr lang="de-DE" sz="1100" b="0" i="0" u="none" strike="noStrike" dirty="0">
                          <a:solidFill>
                            <a:srgbClr val="000000"/>
                          </a:solidFill>
                          <a:effectLst/>
                          <a:latin typeface="Arial" panose="020B0604020202020204" pitchFamily="34" charset="0"/>
                        </a:rPr>
                        <a:t>288203</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dirty="0">
                          <a:solidFill>
                            <a:srgbClr val="000000"/>
                          </a:solidFill>
                          <a:effectLst/>
                          <a:latin typeface="Arial" panose="020B0604020202020204" pitchFamily="34" charset="0"/>
                        </a:rPr>
                        <a:t>C3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dirty="0">
                          <a:solidFill>
                            <a:srgbClr val="000000"/>
                          </a:solidFill>
                          <a:effectLst/>
                          <a:latin typeface="Arial" panose="020B0604020202020204" pitchFamily="34" charset="0"/>
                        </a:rPr>
                        <a:t>C31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dirty="0">
                          <a:solidFill>
                            <a:srgbClr val="000000"/>
                          </a:solidFill>
                          <a:effectLst/>
                          <a:latin typeface="Arial" panose="020B0604020202020204" pitchFamily="34" charset="0"/>
                        </a:rPr>
                        <a:t>C9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C92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B1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280979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0</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regular</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516403820"/>
                  </a:ext>
                </a:extLst>
              </a:tr>
              <a:tr h="193544">
                <a:tc>
                  <a:txBody>
                    <a:bodyPr/>
                    <a:lstStyle/>
                    <a:p>
                      <a:pPr algn="l" fontAlgn="b"/>
                      <a:r>
                        <a:rPr lang="de-DE" sz="1100" b="0" i="0" u="none" strike="noStrike">
                          <a:solidFill>
                            <a:srgbClr val="000000"/>
                          </a:solidFill>
                          <a:effectLst/>
                          <a:latin typeface="Arial" panose="020B0604020202020204" pitchFamily="34" charset="0"/>
                        </a:rPr>
                        <a:t>324441</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C18</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C7</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dirty="0">
                          <a:solidFill>
                            <a:srgbClr val="000000"/>
                          </a:solidFill>
                          <a:effectLst/>
                          <a:latin typeface="Arial" panose="020B0604020202020204" pitchFamily="34" charset="0"/>
                        </a:rPr>
                        <a:t>C76</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A1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B2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r" fontAlgn="b"/>
                      <a:r>
                        <a:rPr lang="de-DE" sz="1100" b="0" i="0" u="none" strike="noStrike">
                          <a:solidFill>
                            <a:srgbClr val="000000"/>
                          </a:solidFill>
                          <a:effectLst/>
                          <a:latin typeface="Arial" panose="020B0604020202020204" pitchFamily="34" charset="0"/>
                        </a:rPr>
                        <a:t>129856</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r" fontAlgn="b"/>
                      <a:r>
                        <a:rPr lang="de-DE" sz="1100" b="0" i="0" u="none" strike="noStrike">
                          <a:solidFill>
                            <a:srgbClr val="000000"/>
                          </a:solidFill>
                          <a:effectLst/>
                          <a:latin typeface="Arial" panose="020B0604020202020204" pitchFamily="34" charset="0"/>
                        </a:rPr>
                        <a:t>243343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regular</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extLst>
                  <a:ext uri="{0D108BD9-81ED-4DB2-BD59-A6C34878D82A}">
                    <a16:rowId xmlns:a16="http://schemas.microsoft.com/office/drawing/2014/main" val="602248146"/>
                  </a:ext>
                </a:extLst>
              </a:tr>
              <a:tr h="193544">
                <a:tc>
                  <a:txBody>
                    <a:bodyPr/>
                    <a:lstStyle/>
                    <a:p>
                      <a:pPr algn="l" fontAlgn="b"/>
                      <a:r>
                        <a:rPr lang="de-DE" sz="1100" b="0" i="0" u="none" strike="noStrike">
                          <a:solidFill>
                            <a:srgbClr val="000000"/>
                          </a:solidFill>
                          <a:effectLst/>
                          <a:latin typeface="Arial" panose="020B0604020202020204" pitchFamily="34" charset="0"/>
                        </a:rPr>
                        <a:t>133537</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C19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C20</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B3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957463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3183838</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regular</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834907065"/>
                  </a:ext>
                </a:extLst>
              </a:tr>
              <a:tr h="193544">
                <a:tc>
                  <a:txBody>
                    <a:bodyPr/>
                    <a:lstStyle/>
                    <a:p>
                      <a:pPr algn="l" fontAlgn="b"/>
                      <a:r>
                        <a:rPr lang="de-DE" sz="1100" b="0" i="0" u="none" strike="noStrike">
                          <a:solidFill>
                            <a:srgbClr val="000000"/>
                          </a:solidFill>
                          <a:effectLst/>
                          <a:latin typeface="Arial" panose="020B0604020202020204" pitchFamily="34" charset="0"/>
                        </a:rPr>
                        <a:t>331521</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C48</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C95</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A2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B1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r" fontAlgn="b"/>
                      <a:r>
                        <a:rPr lang="de-DE" sz="1100" b="0" i="0" u="none" strike="noStrike">
                          <a:solidFill>
                            <a:srgbClr val="000000"/>
                          </a:solidFill>
                          <a:effectLst/>
                          <a:latin typeface="Arial" panose="020B0604020202020204" pitchFamily="34" charset="0"/>
                        </a:rPr>
                        <a:t>2681709</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r" fontAlgn="b"/>
                      <a:r>
                        <a:rPr lang="de-DE" sz="1100" b="0" i="0" u="none" strike="noStrike">
                          <a:solidFill>
                            <a:srgbClr val="000000"/>
                          </a:solidFill>
                          <a:effectLst/>
                          <a:latin typeface="Arial" panose="020B0604020202020204" pitchFamily="34" charset="0"/>
                        </a:rPr>
                        <a:t>28778</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tc>
                  <a:txBody>
                    <a:bodyPr/>
                    <a:lstStyle/>
                    <a:p>
                      <a:pPr algn="l" fontAlgn="b"/>
                      <a:r>
                        <a:rPr lang="de-DE" sz="1100" b="0" i="0" u="none" strike="noStrike">
                          <a:solidFill>
                            <a:srgbClr val="000000"/>
                          </a:solidFill>
                          <a:effectLst/>
                          <a:latin typeface="Arial" panose="020B0604020202020204" pitchFamily="34" charset="0"/>
                        </a:rPr>
                        <a:t>regular</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noFill/>
                  </a:tcPr>
                </a:tc>
                <a:extLst>
                  <a:ext uri="{0D108BD9-81ED-4DB2-BD59-A6C34878D82A}">
                    <a16:rowId xmlns:a16="http://schemas.microsoft.com/office/drawing/2014/main" val="1875732163"/>
                  </a:ext>
                </a:extLst>
              </a:tr>
              <a:tr h="193544">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de-DE" sz="1100" b="0" i="0" u="none" strike="noStrike">
                          <a:solidFill>
                            <a:srgbClr val="000000"/>
                          </a:solidFill>
                          <a:effectLst/>
                          <a:latin typeface="Arial" panose="020B0604020202020204" pitchFamily="34" charset="0"/>
                        </a:rPr>
                        <a: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dirty="0">
                          <a:solidFill>
                            <a:srgbClr val="000000"/>
                          </a:solidFill>
                          <a:effectLst/>
                          <a:latin typeface="Arial" panose="020B0604020202020204" pitchFamily="34" charset="0"/>
                        </a:rPr>
                        <a:t>…</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6338741"/>
                  </a:ext>
                </a:extLst>
              </a:tr>
            </a:tbl>
          </a:graphicData>
        </a:graphic>
      </p:graphicFrame>
    </p:spTree>
    <p:extLst>
      <p:ext uri="{BB962C8B-B14F-4D97-AF65-F5344CB8AC3E}">
        <p14:creationId xmlns:p14="http://schemas.microsoft.com/office/powerpoint/2010/main" val="2932709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platzhalter 7">
            <a:extLst>
              <a:ext uri="{FF2B5EF4-FFF2-40B4-BE49-F238E27FC236}">
                <a16:creationId xmlns:a16="http://schemas.microsoft.com/office/drawing/2014/main" id="{C7B115FB-B694-57C6-A2D5-AD033E260AB0}"/>
              </a:ext>
            </a:extLst>
          </p:cNvPr>
          <p:cNvSpPr>
            <a:spLocks noGrp="1"/>
          </p:cNvSpPr>
          <p:nvPr>
            <p:ph type="body" sz="quarter" idx="13"/>
          </p:nvPr>
        </p:nvSpPr>
        <p:spPr/>
        <p:txBody>
          <a:bodyPr/>
          <a:lstStyle/>
          <a:p>
            <a:endParaRPr lang="en-US"/>
          </a:p>
        </p:txBody>
      </p:sp>
      <p:sp>
        <p:nvSpPr>
          <p:cNvPr id="3" name="Titel 2">
            <a:extLst>
              <a:ext uri="{FF2B5EF4-FFF2-40B4-BE49-F238E27FC236}">
                <a16:creationId xmlns:a16="http://schemas.microsoft.com/office/drawing/2014/main" id="{1AD5D9D9-5E7C-CA91-D3A9-6A6BBD589A99}"/>
              </a:ext>
            </a:extLst>
          </p:cNvPr>
          <p:cNvSpPr>
            <a:spLocks noGrp="1"/>
          </p:cNvSpPr>
          <p:nvPr>
            <p:ph type="title"/>
          </p:nvPr>
        </p:nvSpPr>
        <p:spPr/>
        <p:txBody>
          <a:bodyPr/>
          <a:lstStyle/>
          <a:p>
            <a:r>
              <a:rPr lang="en-US" dirty="0" err="1"/>
              <a:t>Datensatz</a:t>
            </a:r>
            <a:r>
              <a:rPr lang="en-US" dirty="0"/>
              <a:t> (2/2)</a:t>
            </a:r>
          </a:p>
        </p:txBody>
      </p:sp>
      <p:sp>
        <p:nvSpPr>
          <p:cNvPr id="4" name="Inhaltsplatzhalter 3">
            <a:extLst>
              <a:ext uri="{FF2B5EF4-FFF2-40B4-BE49-F238E27FC236}">
                <a16:creationId xmlns:a16="http://schemas.microsoft.com/office/drawing/2014/main" id="{C246B0A8-7B09-3000-AEDD-3A4ED01D3296}"/>
              </a:ext>
            </a:extLst>
          </p:cNvPr>
          <p:cNvSpPr>
            <a:spLocks noGrp="1"/>
          </p:cNvSpPr>
          <p:nvPr>
            <p:ph sz="quarter" idx="14"/>
          </p:nvPr>
        </p:nvSpPr>
        <p:spPr/>
        <p:txBody>
          <a:bodyPr/>
          <a:lstStyle/>
          <a:p>
            <a:pPr marL="285750" indent="-285750">
              <a:buFont typeface="Arial" panose="020B0604020202020204" pitchFamily="34" charset="0"/>
              <a:buChar char="•"/>
            </a:pPr>
            <a:r>
              <a:rPr lang="de-DE" sz="1400" i="1"/>
              <a:t>BELNR</a:t>
            </a:r>
            <a:r>
              <a:rPr lang="de-DE" sz="1400"/>
              <a:t> (Belegnummer): Das ist wie eine eindeutige Quittungsnummer, die einen bestimmten Buchungseintrag im System identifiziert. Stell es dir vor wie die Quittungsnummer, die du im Supermarkt bekommst.</a:t>
            </a:r>
          </a:p>
          <a:p>
            <a:pPr marL="285750" indent="-285750">
              <a:buFont typeface="Arial" panose="020B0604020202020204" pitchFamily="34" charset="0"/>
              <a:buChar char="•"/>
            </a:pPr>
            <a:r>
              <a:rPr lang="de-DE" sz="1400" i="1"/>
              <a:t>BUKRS</a:t>
            </a:r>
            <a:r>
              <a:rPr lang="de-DE" sz="1400"/>
              <a:t> (Buchungskreis): Ein Buchungskreis ist wie eine Abteilung oder ein Bereich innerhalb eines Unternehmens, der seine eigene Buchhaltung führt. Es ist so, als ob jede Filiale einer Ladenkette ihre eigenen Finanzaufzeichnungen hat.</a:t>
            </a:r>
          </a:p>
          <a:p>
            <a:pPr marL="285750" indent="-285750">
              <a:buFont typeface="Arial" panose="020B0604020202020204" pitchFamily="34" charset="0"/>
              <a:buChar char="•"/>
            </a:pPr>
            <a:r>
              <a:rPr lang="de-DE" sz="1400" i="1"/>
              <a:t>BSCHL</a:t>
            </a:r>
            <a:r>
              <a:rPr lang="de-DE" sz="1400"/>
              <a:t> (Buchungsschlüssel): Dies ist ein Code, der angibt, was mit einer bestimmten Buchung gemacht wird, wie zum Beispiel, ob es sich um eine Einzahlung oder eine Auszahlung handelt.</a:t>
            </a:r>
          </a:p>
          <a:p>
            <a:pPr marL="285750" indent="-285750">
              <a:buFont typeface="Arial" panose="020B0604020202020204" pitchFamily="34" charset="0"/>
              <a:buChar char="•"/>
            </a:pPr>
            <a:r>
              <a:rPr lang="de-DE" sz="1400" i="1"/>
              <a:t>HKONT</a:t>
            </a:r>
            <a:r>
              <a:rPr lang="de-DE" sz="1400"/>
              <a:t> (Sachkonto): Stell dir ein Sachkonto wie eine Kategorie oder einen speziellen Ordner vor, in dem bestimmte Finanztransaktionen aufbewahrt werden, z.B. alle Transaktionen, die mit Bürobedarf zu tun haben.</a:t>
            </a:r>
          </a:p>
          <a:p>
            <a:pPr marL="285750" indent="-285750">
              <a:buFont typeface="Arial" panose="020B0604020202020204" pitchFamily="34" charset="0"/>
              <a:buChar char="•"/>
            </a:pPr>
            <a:r>
              <a:rPr lang="de-DE" sz="1400" i="1"/>
              <a:t>PRCTR</a:t>
            </a:r>
            <a:r>
              <a:rPr lang="de-DE" sz="1400"/>
              <a:t> (Profitcenter): Ein Profitcenter ist ein Bereich oder eine Abteilung innerhalb eines Unternehmens, dessen Einnahmen und Kosten getrennt verfolgt werden, um herauszufinden, wie profitabel dieser Bereich ist. Denk an eine bestimmte Produktlinie in einem Unternehmen.</a:t>
            </a:r>
          </a:p>
          <a:p>
            <a:pPr marL="285750" indent="-285750">
              <a:buFont typeface="Arial" panose="020B0604020202020204" pitchFamily="34" charset="0"/>
              <a:buChar char="•"/>
            </a:pPr>
            <a:r>
              <a:rPr lang="de-DE" sz="1400" i="1"/>
              <a:t>WAERS</a:t>
            </a:r>
            <a:r>
              <a:rPr lang="de-DE" sz="1400"/>
              <a:t> (Währungsschlüssel): Dies ist der Code für die Währung, in der ein Geldbetrag ausgedrückt wird, wie z.B. Euro (EUR) oder US-Dollar (USD).</a:t>
            </a:r>
          </a:p>
          <a:p>
            <a:pPr marL="285750" indent="-285750">
              <a:buFont typeface="Arial" panose="020B0604020202020204" pitchFamily="34" charset="0"/>
              <a:buChar char="•"/>
            </a:pPr>
            <a:r>
              <a:rPr lang="de-DE" sz="1400" i="1"/>
              <a:t>KTOSL</a:t>
            </a:r>
            <a:r>
              <a:rPr lang="de-DE" sz="1400"/>
              <a:t> (Sachkontoschlüssel): Ähnlich wie ein Index in einem Buch, hilft dieser Schlüssel dabei, ein spezielles Sachkonto innerhalb der Buchhaltung zu identifizieren.</a:t>
            </a:r>
          </a:p>
          <a:p>
            <a:pPr marL="285750" indent="-285750">
              <a:buFont typeface="Arial" panose="020B0604020202020204" pitchFamily="34" charset="0"/>
              <a:buChar char="•"/>
            </a:pPr>
            <a:r>
              <a:rPr lang="de-DE" sz="1400" i="1"/>
              <a:t>DMBTR</a:t>
            </a:r>
            <a:r>
              <a:rPr lang="de-DE" sz="1400"/>
              <a:t> (Betrag in lokaler Währung): Das ist der Geldbetrag in der Währung des Landes, in dem das Unternehmen hauptsächlich operiert. Wenn ein deutsches Unternehmen eine zurückerstattete Summe in Euro hat, wäre das der Betrag in dieser Kategorie.</a:t>
            </a:r>
          </a:p>
          <a:p>
            <a:pPr marL="285750" indent="-285750">
              <a:buFont typeface="Arial" panose="020B0604020202020204" pitchFamily="34" charset="0"/>
              <a:buChar char="•"/>
            </a:pPr>
            <a:r>
              <a:rPr lang="de-DE" sz="1400" i="1"/>
              <a:t>WRBTR</a:t>
            </a:r>
            <a:r>
              <a:rPr lang="de-DE" sz="1400"/>
              <a:t> (Betrag in Belegwährung): Dies ist der Geldbetrag in der Währung, in der der spezielle Geschäftsvorgang ursprünglich stattgefunden hat. Wenn ein deutsches Unternehmen etwas in den USA gekauft hat, könnte dieser Betrag in US-Dollar angegeben sein.</a:t>
            </a:r>
          </a:p>
          <a:p>
            <a:pPr marL="285750" indent="-285750">
              <a:buFont typeface="Arial" panose="020B0604020202020204" pitchFamily="34" charset="0"/>
              <a:buChar char="•"/>
            </a:pPr>
            <a:endParaRPr lang="de-DE" sz="1400"/>
          </a:p>
          <a:p>
            <a:pPr marL="285750" indent="-285750">
              <a:buFont typeface="Arial" panose="020B0604020202020204" pitchFamily="34" charset="0"/>
              <a:buChar char="•"/>
            </a:pPr>
            <a:endParaRPr lang="en-US" sz="1400"/>
          </a:p>
        </p:txBody>
      </p:sp>
      <p:sp>
        <p:nvSpPr>
          <p:cNvPr id="6" name="Fußzeilenplatzhalter 5">
            <a:extLst>
              <a:ext uri="{FF2B5EF4-FFF2-40B4-BE49-F238E27FC236}">
                <a16:creationId xmlns:a16="http://schemas.microsoft.com/office/drawing/2014/main" id="{7051E39F-FDF2-554C-0E04-F00E3E73853E}"/>
              </a:ext>
            </a:extLst>
          </p:cNvPr>
          <p:cNvSpPr>
            <a:spLocks noGrp="1"/>
          </p:cNvSpPr>
          <p:nvPr>
            <p:ph type="ftr" sz="quarter" idx="15"/>
          </p:nvPr>
        </p:nvSpPr>
        <p:spPr/>
        <p:txBody>
          <a:bodyPr/>
          <a:lstStyle/>
          <a:p>
            <a:r>
              <a:rPr lang="de-DE"/>
              <a:t>RSM Ebner Stolz | </a:t>
            </a:r>
          </a:p>
        </p:txBody>
      </p:sp>
      <p:sp>
        <p:nvSpPr>
          <p:cNvPr id="7" name="Foliennummernplatzhalter 6">
            <a:extLst>
              <a:ext uri="{FF2B5EF4-FFF2-40B4-BE49-F238E27FC236}">
                <a16:creationId xmlns:a16="http://schemas.microsoft.com/office/drawing/2014/main" id="{1FA7EB03-CA50-C631-B3FD-26615EF263CE}"/>
              </a:ext>
            </a:extLst>
          </p:cNvPr>
          <p:cNvSpPr>
            <a:spLocks noGrp="1"/>
          </p:cNvSpPr>
          <p:nvPr>
            <p:ph type="sldNum" sz="quarter" idx="16"/>
          </p:nvPr>
        </p:nvSpPr>
        <p:spPr/>
        <p:txBody>
          <a:bodyPr/>
          <a:lstStyle/>
          <a:p>
            <a:fld id="{3EB8E712-AC45-4B59-B554-2A5176B5D356}" type="slidenum">
              <a:rPr lang="de-DE" smtClean="0"/>
              <a:pPr/>
              <a:t>6</a:t>
            </a:fld>
            <a:endParaRPr lang="de-DE"/>
          </a:p>
        </p:txBody>
      </p:sp>
    </p:spTree>
    <p:extLst>
      <p:ext uri="{BB962C8B-B14F-4D97-AF65-F5344CB8AC3E}">
        <p14:creationId xmlns:p14="http://schemas.microsoft.com/office/powerpoint/2010/main" val="818181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103E174-70EF-1E19-EA11-B4EDED6C09A1}"/>
              </a:ext>
            </a:extLst>
          </p:cNvPr>
          <p:cNvSpPr>
            <a:spLocks noGrp="1"/>
          </p:cNvSpPr>
          <p:nvPr>
            <p:ph type="body" sz="quarter" idx="13"/>
          </p:nvPr>
        </p:nvSpPr>
        <p:spPr/>
        <p:txBody>
          <a:bodyPr/>
          <a:lstStyle/>
          <a:p>
            <a:endParaRPr lang="en-US"/>
          </a:p>
        </p:txBody>
      </p:sp>
      <p:sp>
        <p:nvSpPr>
          <p:cNvPr id="8" name="Titel 7">
            <a:extLst>
              <a:ext uri="{FF2B5EF4-FFF2-40B4-BE49-F238E27FC236}">
                <a16:creationId xmlns:a16="http://schemas.microsoft.com/office/drawing/2014/main" id="{B411FCE4-5E65-5535-9781-37CFB6B8EA6A}"/>
              </a:ext>
            </a:extLst>
          </p:cNvPr>
          <p:cNvSpPr>
            <a:spLocks noGrp="1"/>
          </p:cNvSpPr>
          <p:nvPr>
            <p:ph type="title"/>
          </p:nvPr>
        </p:nvSpPr>
        <p:spPr/>
        <p:txBody>
          <a:bodyPr/>
          <a:lstStyle/>
          <a:p>
            <a:r>
              <a:rPr lang="en-US" dirty="0" err="1"/>
              <a:t>Anforderungen</a:t>
            </a:r>
            <a:r>
              <a:rPr lang="en-US" dirty="0"/>
              <a:t> und </a:t>
            </a:r>
            <a:r>
              <a:rPr lang="en-US" dirty="0" err="1"/>
              <a:t>Bewertung</a:t>
            </a:r>
            <a:endParaRPr lang="en-US" dirty="0"/>
          </a:p>
        </p:txBody>
      </p:sp>
      <p:sp>
        <p:nvSpPr>
          <p:cNvPr id="10" name="Inhaltsplatzhalter 9">
            <a:extLst>
              <a:ext uri="{FF2B5EF4-FFF2-40B4-BE49-F238E27FC236}">
                <a16:creationId xmlns:a16="http://schemas.microsoft.com/office/drawing/2014/main" id="{1204CB7E-E2BE-8387-CE61-EAF2E8E382D5}"/>
              </a:ext>
            </a:extLst>
          </p:cNvPr>
          <p:cNvSpPr>
            <a:spLocks noGrp="1"/>
          </p:cNvSpPr>
          <p:nvPr>
            <p:ph sz="quarter" idx="14"/>
          </p:nvPr>
        </p:nvSpPr>
        <p:spPr/>
        <p:txBody>
          <a:bodyPr/>
          <a:lstStyle/>
          <a:p>
            <a:r>
              <a:rPr lang="en-US" b="1" dirty="0" err="1"/>
              <a:t>Stufe</a:t>
            </a:r>
            <a:r>
              <a:rPr lang="en-US" b="1" dirty="0"/>
              <a:t> 1:</a:t>
            </a:r>
            <a:r>
              <a:rPr lang="en-US" dirty="0"/>
              <a:t> </a:t>
            </a:r>
            <a:r>
              <a:rPr lang="en-US" dirty="0" err="1"/>
              <a:t>Entwickelt</a:t>
            </a:r>
            <a:r>
              <a:rPr lang="en-US" dirty="0"/>
              <a:t> </a:t>
            </a:r>
            <a:r>
              <a:rPr lang="en-US" dirty="0" err="1"/>
              <a:t>einen</a:t>
            </a:r>
            <a:r>
              <a:rPr lang="en-US" dirty="0"/>
              <a:t> </a:t>
            </a:r>
            <a:r>
              <a:rPr lang="en-US" dirty="0" err="1"/>
              <a:t>Algorithmus</a:t>
            </a:r>
            <a:r>
              <a:rPr lang="en-US" dirty="0"/>
              <a:t> / </a:t>
            </a:r>
            <a:r>
              <a:rPr lang="en-US" dirty="0" err="1"/>
              <a:t>ein</a:t>
            </a:r>
            <a:r>
              <a:rPr lang="en-US" dirty="0"/>
              <a:t> Modell, der / das für </a:t>
            </a:r>
            <a:r>
              <a:rPr lang="en-US" dirty="0" err="1"/>
              <a:t>jede</a:t>
            </a:r>
            <a:r>
              <a:rPr lang="en-US" dirty="0"/>
              <a:t> </a:t>
            </a:r>
            <a:r>
              <a:rPr lang="en-US" dirty="0" err="1"/>
              <a:t>beliebige</a:t>
            </a:r>
            <a:r>
              <a:rPr lang="en-US" dirty="0"/>
              <a:t> </a:t>
            </a:r>
            <a:r>
              <a:rPr lang="en-US" dirty="0" err="1"/>
              <a:t>Anomalie</a:t>
            </a:r>
            <a:r>
              <a:rPr lang="en-US" dirty="0"/>
              <a:t> </a:t>
            </a:r>
            <a:r>
              <a:rPr lang="en-US" dirty="0" err="1"/>
              <a:t>aus</a:t>
            </a:r>
            <a:r>
              <a:rPr lang="en-US" dirty="0"/>
              <a:t> dem </a:t>
            </a:r>
            <a:r>
              <a:rPr lang="en-US" dirty="0" err="1"/>
              <a:t>Datensatz</a:t>
            </a:r>
            <a:r>
              <a:rPr lang="en-US" dirty="0"/>
              <a:t> </a:t>
            </a:r>
            <a:r>
              <a:rPr lang="en-US" dirty="0" err="1"/>
              <a:t>erklärt</a:t>
            </a:r>
            <a:r>
              <a:rPr lang="en-US" dirty="0"/>
              <a:t>, </a:t>
            </a:r>
            <a:r>
              <a:rPr lang="en-US" dirty="0" err="1"/>
              <a:t>warum</a:t>
            </a:r>
            <a:r>
              <a:rPr lang="en-US" dirty="0"/>
              <a:t> </a:t>
            </a:r>
            <a:r>
              <a:rPr lang="en-US" dirty="0" err="1"/>
              <a:t>sie</a:t>
            </a:r>
            <a:r>
              <a:rPr lang="en-US" dirty="0"/>
              <a:t> </a:t>
            </a:r>
            <a:r>
              <a:rPr lang="en-US" dirty="0" err="1"/>
              <a:t>ungewöhnlich</a:t>
            </a:r>
            <a:r>
              <a:rPr lang="en-US" dirty="0"/>
              <a:t> </a:t>
            </a:r>
            <a:r>
              <a:rPr lang="en-US" dirty="0" err="1"/>
              <a:t>ist</a:t>
            </a:r>
            <a:r>
              <a:rPr lang="en-US" dirty="0"/>
              <a:t>.</a:t>
            </a:r>
          </a:p>
          <a:p>
            <a:pPr marL="465759" lvl="1" indent="-285750">
              <a:buFont typeface="Arial" panose="020B0604020202020204" pitchFamily="34" charset="0"/>
              <a:buChar char="•"/>
            </a:pPr>
            <a:r>
              <a:rPr lang="en-US" dirty="0" err="1"/>
              <a:t>Kriterien</a:t>
            </a:r>
            <a:r>
              <a:rPr lang="en-US" dirty="0"/>
              <a:t>: </a:t>
            </a:r>
            <a:r>
              <a:rPr lang="de-DE" dirty="0"/>
              <a:t>Qualität und Nachvollziehbarkeit der gelieferten Erklärungen</a:t>
            </a:r>
            <a:endParaRPr lang="en-US" dirty="0"/>
          </a:p>
          <a:p>
            <a:r>
              <a:rPr lang="en-US" b="1" dirty="0" err="1"/>
              <a:t>Stufe</a:t>
            </a:r>
            <a:r>
              <a:rPr lang="en-US" b="1" dirty="0"/>
              <a:t> 2:</a:t>
            </a:r>
            <a:r>
              <a:rPr lang="en-US" dirty="0"/>
              <a:t> </a:t>
            </a:r>
            <a:r>
              <a:rPr lang="en-US" dirty="0" err="1"/>
              <a:t>Entwickelt</a:t>
            </a:r>
            <a:r>
              <a:rPr lang="en-US" dirty="0"/>
              <a:t> </a:t>
            </a:r>
            <a:r>
              <a:rPr lang="en-US" dirty="0" err="1"/>
              <a:t>eine</a:t>
            </a:r>
            <a:r>
              <a:rPr lang="en-US" dirty="0"/>
              <a:t> </a:t>
            </a:r>
            <a:r>
              <a:rPr lang="en-US" dirty="0" err="1"/>
              <a:t>grafische</a:t>
            </a:r>
            <a:r>
              <a:rPr lang="en-US" dirty="0"/>
              <a:t> </a:t>
            </a:r>
            <a:r>
              <a:rPr lang="en-US" dirty="0" err="1"/>
              <a:t>Oberfläche</a:t>
            </a:r>
            <a:r>
              <a:rPr lang="en-US" dirty="0"/>
              <a:t>, die </a:t>
            </a:r>
            <a:r>
              <a:rPr lang="en-US" dirty="0" err="1"/>
              <a:t>jede</a:t>
            </a:r>
            <a:r>
              <a:rPr lang="en-US" dirty="0"/>
              <a:t> </a:t>
            </a:r>
            <a:r>
              <a:rPr lang="en-US" dirty="0" err="1"/>
              <a:t>beliebige</a:t>
            </a:r>
            <a:r>
              <a:rPr lang="en-US" dirty="0"/>
              <a:t> </a:t>
            </a:r>
            <a:r>
              <a:rPr lang="en-US" dirty="0" err="1"/>
              <a:t>Anomalie</a:t>
            </a:r>
            <a:r>
              <a:rPr lang="en-US" dirty="0"/>
              <a:t> </a:t>
            </a:r>
            <a:r>
              <a:rPr lang="en-US" dirty="0" err="1"/>
              <a:t>erklärend</a:t>
            </a:r>
            <a:r>
              <a:rPr lang="en-US" dirty="0"/>
              <a:t> </a:t>
            </a:r>
            <a:r>
              <a:rPr lang="en-US" dirty="0" err="1"/>
              <a:t>veranschaulichen</a:t>
            </a:r>
            <a:r>
              <a:rPr lang="en-US" dirty="0"/>
              <a:t> </a:t>
            </a:r>
            <a:r>
              <a:rPr lang="en-US" dirty="0" err="1"/>
              <a:t>kann</a:t>
            </a:r>
            <a:r>
              <a:rPr lang="en-US" dirty="0"/>
              <a:t>.</a:t>
            </a:r>
          </a:p>
          <a:p>
            <a:pPr marL="465759" lvl="1" indent="-285750">
              <a:buFont typeface="Arial" panose="020B0604020202020204" pitchFamily="34" charset="0"/>
              <a:buChar char="•"/>
            </a:pPr>
            <a:r>
              <a:rPr lang="en-US" dirty="0" err="1"/>
              <a:t>Kriterien</a:t>
            </a:r>
            <a:r>
              <a:rPr lang="en-US" dirty="0"/>
              <a:t>: </a:t>
            </a:r>
            <a:r>
              <a:rPr lang="de-DE" dirty="0"/>
              <a:t>Benutzerfreundlichkeit und Design der GUI </a:t>
            </a:r>
          </a:p>
          <a:p>
            <a:pPr lvl="1" indent="0">
              <a:buNone/>
            </a:pPr>
            <a:endParaRPr lang="en-US" dirty="0"/>
          </a:p>
          <a:p>
            <a:pPr marL="285750" indent="-285750">
              <a:buFont typeface="Arial" panose="020B0604020202020204" pitchFamily="34" charset="0"/>
              <a:buChar char="•"/>
            </a:pPr>
            <a:r>
              <a:rPr lang="en-US" dirty="0"/>
              <a:t>Als </a:t>
            </a:r>
            <a:r>
              <a:rPr lang="en-US" dirty="0" err="1"/>
              <a:t>Adressaten</a:t>
            </a:r>
            <a:r>
              <a:rPr lang="en-US" dirty="0"/>
              <a:t> </a:t>
            </a:r>
            <a:r>
              <a:rPr lang="en-US" dirty="0" err="1"/>
              <a:t>eurer</a:t>
            </a:r>
            <a:r>
              <a:rPr lang="en-US" dirty="0"/>
              <a:t> </a:t>
            </a:r>
            <a:r>
              <a:rPr lang="en-US" dirty="0" err="1"/>
              <a:t>Erklärungen</a:t>
            </a:r>
            <a:r>
              <a:rPr lang="en-US" dirty="0"/>
              <a:t> </a:t>
            </a:r>
            <a:r>
              <a:rPr lang="en-US" dirty="0" err="1"/>
              <a:t>sollen</a:t>
            </a:r>
            <a:r>
              <a:rPr lang="en-US" dirty="0"/>
              <a:t> </a:t>
            </a:r>
            <a:r>
              <a:rPr lang="en-US" dirty="0" err="1"/>
              <a:t>Fachkollegen</a:t>
            </a:r>
            <a:r>
              <a:rPr lang="en-US" dirty="0"/>
              <a:t> </a:t>
            </a:r>
            <a:r>
              <a:rPr lang="en-US" dirty="0" err="1"/>
              <a:t>ohne</a:t>
            </a:r>
            <a:r>
              <a:rPr lang="en-US" dirty="0"/>
              <a:t> </a:t>
            </a:r>
            <a:r>
              <a:rPr lang="en-US" dirty="0" err="1"/>
              <a:t>tiefe</a:t>
            </a:r>
            <a:r>
              <a:rPr lang="en-US" dirty="0"/>
              <a:t> </a:t>
            </a:r>
            <a:r>
              <a:rPr lang="en-US" dirty="0" err="1"/>
              <a:t>Kenntnisse</a:t>
            </a:r>
            <a:r>
              <a:rPr lang="en-US" dirty="0"/>
              <a:t> </a:t>
            </a:r>
            <a:r>
              <a:rPr lang="en-US" dirty="0" err="1"/>
              <a:t>aus</a:t>
            </a:r>
            <a:r>
              <a:rPr lang="en-US" dirty="0"/>
              <a:t> dem </a:t>
            </a:r>
            <a:r>
              <a:rPr lang="en-US" dirty="0" err="1"/>
              <a:t>Bereich</a:t>
            </a:r>
            <a:r>
              <a:rPr lang="en-US" dirty="0"/>
              <a:t> Data Science </a:t>
            </a:r>
            <a:r>
              <a:rPr lang="en-US" dirty="0" err="1"/>
              <a:t>dienen</a:t>
            </a:r>
            <a:r>
              <a:rPr lang="en-US" dirty="0"/>
              <a:t>. </a:t>
            </a:r>
            <a:r>
              <a:rPr lang="en-US" dirty="0" err="1"/>
              <a:t>Versetzt</a:t>
            </a:r>
            <a:r>
              <a:rPr lang="en-US" dirty="0"/>
              <a:t> </a:t>
            </a:r>
            <a:r>
              <a:rPr lang="en-US" dirty="0" err="1"/>
              <a:t>einen</a:t>
            </a:r>
            <a:r>
              <a:rPr lang="en-US" dirty="0"/>
              <a:t> </a:t>
            </a:r>
            <a:r>
              <a:rPr lang="en-US" dirty="0" err="1"/>
              <a:t>Wirtschaftsprüfer</a:t>
            </a:r>
            <a:r>
              <a:rPr lang="en-US" dirty="0"/>
              <a:t> in die Lage, die </a:t>
            </a:r>
            <a:r>
              <a:rPr lang="en-US" dirty="0" err="1"/>
              <a:t>Anomalien</a:t>
            </a:r>
            <a:r>
              <a:rPr lang="en-US" dirty="0"/>
              <a:t> </a:t>
            </a:r>
            <a:r>
              <a:rPr lang="en-US" dirty="0" err="1"/>
              <a:t>zu</a:t>
            </a:r>
            <a:r>
              <a:rPr lang="en-US" dirty="0"/>
              <a:t> verstehen und </a:t>
            </a:r>
            <a:r>
              <a:rPr lang="en-US" dirty="0" err="1"/>
              <a:t>zu</a:t>
            </a:r>
            <a:r>
              <a:rPr lang="en-US" dirty="0"/>
              <a:t> </a:t>
            </a:r>
            <a:r>
              <a:rPr lang="en-US" dirty="0" err="1"/>
              <a:t>erkennen</a:t>
            </a:r>
            <a:r>
              <a:rPr lang="en-US" dirty="0"/>
              <a:t>, </a:t>
            </a:r>
            <a:r>
              <a:rPr lang="en-US" dirty="0" err="1"/>
              <a:t>wonach</a:t>
            </a:r>
            <a:r>
              <a:rPr lang="en-US" dirty="0"/>
              <a:t> er in der </a:t>
            </a:r>
            <a:r>
              <a:rPr lang="en-US" dirty="0" err="1"/>
              <a:t>Buchung</a:t>
            </a:r>
            <a:r>
              <a:rPr lang="en-US" dirty="0"/>
              <a:t> </a:t>
            </a:r>
            <a:r>
              <a:rPr lang="en-US" dirty="0" err="1"/>
              <a:t>suchen</a:t>
            </a:r>
            <a:r>
              <a:rPr lang="en-US" dirty="0"/>
              <a:t> muss.</a:t>
            </a:r>
          </a:p>
          <a:p>
            <a:pPr marL="285750" indent="-285750">
              <a:buFont typeface="Arial" panose="020B0604020202020204" pitchFamily="34" charset="0"/>
              <a:buChar char="•"/>
            </a:pPr>
            <a:r>
              <a:rPr lang="en-US" dirty="0"/>
              <a:t>Alle </a:t>
            </a:r>
            <a:r>
              <a:rPr lang="en-US" dirty="0" err="1"/>
              <a:t>Methoden</a:t>
            </a:r>
            <a:r>
              <a:rPr lang="en-US" dirty="0"/>
              <a:t> und </a:t>
            </a:r>
            <a:r>
              <a:rPr lang="en-US" dirty="0" err="1"/>
              <a:t>Hilfsmittel</a:t>
            </a:r>
            <a:r>
              <a:rPr lang="en-US" dirty="0"/>
              <a:t> </a:t>
            </a:r>
            <a:r>
              <a:rPr lang="en-US" dirty="0" err="1"/>
              <a:t>sind</a:t>
            </a:r>
            <a:r>
              <a:rPr lang="en-US" dirty="0"/>
              <a:t> </a:t>
            </a:r>
            <a:r>
              <a:rPr lang="en-US" dirty="0" err="1"/>
              <a:t>erlaubt</a:t>
            </a:r>
            <a:r>
              <a:rPr lang="en-US" dirty="0"/>
              <a:t>.</a:t>
            </a:r>
          </a:p>
        </p:txBody>
      </p:sp>
      <p:sp>
        <p:nvSpPr>
          <p:cNvPr id="3" name="Inhaltsplatzhalter 2">
            <a:extLst>
              <a:ext uri="{FF2B5EF4-FFF2-40B4-BE49-F238E27FC236}">
                <a16:creationId xmlns:a16="http://schemas.microsoft.com/office/drawing/2014/main" id="{B9BE64F8-4AFA-6E8C-439A-FA4E3D1A53A5}"/>
              </a:ext>
            </a:extLst>
          </p:cNvPr>
          <p:cNvSpPr>
            <a:spLocks noGrp="1"/>
          </p:cNvSpPr>
          <p:nvPr>
            <p:ph sz="quarter" idx="15"/>
          </p:nvPr>
        </p:nvSpPr>
        <p:spPr/>
        <p:txBody>
          <a:bodyPr/>
          <a:lstStyle/>
          <a:p>
            <a:r>
              <a:rPr lang="de-DE" dirty="0"/>
              <a:t>Präsentation:</a:t>
            </a:r>
          </a:p>
          <a:p>
            <a:pPr marL="465759" lvl="1" indent="-285750">
              <a:buFont typeface="Arial" panose="020B0604020202020204" pitchFamily="34" charset="0"/>
              <a:buChar char="•"/>
            </a:pPr>
            <a:r>
              <a:rPr lang="de-DE" dirty="0"/>
              <a:t>Vorstellung eures Algorithmus / Modells und ggf. der Oberfläche</a:t>
            </a:r>
          </a:p>
          <a:p>
            <a:pPr marL="465759" lvl="1" indent="-285750">
              <a:buFont typeface="Arial" panose="020B0604020202020204" pitchFamily="34" charset="0"/>
              <a:buChar char="•"/>
            </a:pPr>
            <a:r>
              <a:rPr lang="de-DE" dirty="0"/>
              <a:t>Erklärung zweier vorgegebener Anomalien mit Belegnummern XYZ (wird später bekanntgegeben) anhand eures Ansatzes</a:t>
            </a:r>
          </a:p>
          <a:p>
            <a:r>
              <a:rPr lang="de-DE" dirty="0"/>
              <a:t>Abgabe:</a:t>
            </a:r>
          </a:p>
          <a:p>
            <a:pPr marL="465759" lvl="1" indent="-285750">
              <a:buFont typeface="Arial" panose="020B0604020202020204" pitchFamily="34" charset="0"/>
              <a:buChar char="•"/>
            </a:pPr>
            <a:r>
              <a:rPr lang="de-DE" dirty="0"/>
              <a:t>Einsenden eurer Arbeitsergebnisse (Code, …) sowie der Präsentation zum Ende der Bearbeitungszeit per E-Mail</a:t>
            </a:r>
          </a:p>
          <a:p>
            <a:pPr marL="465759" lvl="1" indent="-285750">
              <a:buFont typeface="Arial" panose="020B0604020202020204" pitchFamily="34" charset="0"/>
              <a:buChar char="•"/>
            </a:pPr>
            <a:r>
              <a:rPr lang="de-DE" dirty="0">
                <a:hlinkClick r:id="rId2"/>
              </a:rPr>
              <a:t>Julius.Reimer@ebnerstolz.de</a:t>
            </a:r>
            <a:endParaRPr lang="en-US" dirty="0"/>
          </a:p>
        </p:txBody>
      </p:sp>
      <p:sp>
        <p:nvSpPr>
          <p:cNvPr id="6" name="Fußzeilenplatzhalter 5">
            <a:extLst>
              <a:ext uri="{FF2B5EF4-FFF2-40B4-BE49-F238E27FC236}">
                <a16:creationId xmlns:a16="http://schemas.microsoft.com/office/drawing/2014/main" id="{CE5B5784-DCA5-5CC4-9FBC-EDC6DA3FE3B9}"/>
              </a:ext>
            </a:extLst>
          </p:cNvPr>
          <p:cNvSpPr>
            <a:spLocks noGrp="1"/>
          </p:cNvSpPr>
          <p:nvPr>
            <p:ph type="ftr" sz="quarter" idx="16"/>
          </p:nvPr>
        </p:nvSpPr>
        <p:spPr/>
        <p:txBody>
          <a:bodyPr/>
          <a:lstStyle/>
          <a:p>
            <a:r>
              <a:rPr lang="de-DE"/>
              <a:t>RSM Ebner Stolz | </a:t>
            </a:r>
          </a:p>
        </p:txBody>
      </p:sp>
      <p:sp>
        <p:nvSpPr>
          <p:cNvPr id="7" name="Foliennummernplatzhalter 6">
            <a:extLst>
              <a:ext uri="{FF2B5EF4-FFF2-40B4-BE49-F238E27FC236}">
                <a16:creationId xmlns:a16="http://schemas.microsoft.com/office/drawing/2014/main" id="{B5AACE0A-D675-01EA-F433-F64B5C87A596}"/>
              </a:ext>
            </a:extLst>
          </p:cNvPr>
          <p:cNvSpPr>
            <a:spLocks noGrp="1"/>
          </p:cNvSpPr>
          <p:nvPr>
            <p:ph type="sldNum" sz="quarter" idx="17"/>
          </p:nvPr>
        </p:nvSpPr>
        <p:spPr/>
        <p:txBody>
          <a:bodyPr/>
          <a:lstStyle/>
          <a:p>
            <a:fld id="{3EB8E712-AC45-4B59-B554-2A5176B5D356}" type="slidenum">
              <a:rPr lang="de-DE" smtClean="0"/>
              <a:pPr/>
              <a:t>7</a:t>
            </a:fld>
            <a:endParaRPr lang="de-DE"/>
          </a:p>
        </p:txBody>
      </p:sp>
    </p:spTree>
    <p:extLst>
      <p:ext uri="{BB962C8B-B14F-4D97-AF65-F5344CB8AC3E}">
        <p14:creationId xmlns:p14="http://schemas.microsoft.com/office/powerpoint/2010/main" val="1453684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platzhalter 13">
            <a:extLst>
              <a:ext uri="{FF2B5EF4-FFF2-40B4-BE49-F238E27FC236}">
                <a16:creationId xmlns:a16="http://schemas.microsoft.com/office/drawing/2014/main" id="{A7E7D503-3356-6C65-CBD1-3D895D63EB16}"/>
              </a:ext>
            </a:extLst>
          </p:cNvPr>
          <p:cNvSpPr>
            <a:spLocks noGrp="1"/>
          </p:cNvSpPr>
          <p:nvPr>
            <p:ph type="body" sz="quarter" idx="13"/>
          </p:nvPr>
        </p:nvSpPr>
        <p:spPr/>
        <p:txBody>
          <a:bodyPr/>
          <a:lstStyle/>
          <a:p>
            <a:endParaRPr lang="en-US"/>
          </a:p>
        </p:txBody>
      </p:sp>
      <p:sp>
        <p:nvSpPr>
          <p:cNvPr id="13" name="Titel 12">
            <a:extLst>
              <a:ext uri="{FF2B5EF4-FFF2-40B4-BE49-F238E27FC236}">
                <a16:creationId xmlns:a16="http://schemas.microsoft.com/office/drawing/2014/main" id="{A3EEAE38-0254-5E25-FD1F-1C32D4EFB0B4}"/>
              </a:ext>
            </a:extLst>
          </p:cNvPr>
          <p:cNvSpPr>
            <a:spLocks noGrp="1"/>
          </p:cNvSpPr>
          <p:nvPr>
            <p:ph type="title"/>
          </p:nvPr>
        </p:nvSpPr>
        <p:spPr/>
        <p:txBody>
          <a:bodyPr/>
          <a:lstStyle/>
          <a:p>
            <a:r>
              <a:rPr lang="en-US" sz="2000" err="1">
                <a:solidFill>
                  <a:schemeClr val="accent1"/>
                </a:solidFill>
              </a:rPr>
              <a:t>Viel</a:t>
            </a:r>
            <a:r>
              <a:rPr lang="en-US" sz="2000">
                <a:solidFill>
                  <a:schemeClr val="accent1"/>
                </a:solidFill>
              </a:rPr>
              <a:t> </a:t>
            </a:r>
            <a:r>
              <a:rPr lang="en-US" sz="2000" err="1">
                <a:solidFill>
                  <a:schemeClr val="accent1"/>
                </a:solidFill>
              </a:rPr>
              <a:t>Spaß</a:t>
            </a:r>
            <a:r>
              <a:rPr lang="en-US" sz="2000">
                <a:solidFill>
                  <a:schemeClr val="accent1"/>
                </a:solidFill>
              </a:rPr>
              <a:t>!</a:t>
            </a:r>
            <a:br>
              <a:rPr lang="en-US" sz="2000">
                <a:solidFill>
                  <a:schemeClr val="accent1"/>
                </a:solidFill>
              </a:rPr>
            </a:br>
            <a:endParaRPr lang="en-US"/>
          </a:p>
        </p:txBody>
      </p:sp>
      <p:sp>
        <p:nvSpPr>
          <p:cNvPr id="15" name="Inhaltsplatzhalter 14">
            <a:extLst>
              <a:ext uri="{FF2B5EF4-FFF2-40B4-BE49-F238E27FC236}">
                <a16:creationId xmlns:a16="http://schemas.microsoft.com/office/drawing/2014/main" id="{D0739042-1775-0C28-112C-CF3E69DA5681}"/>
              </a:ext>
            </a:extLst>
          </p:cNvPr>
          <p:cNvSpPr>
            <a:spLocks noGrp="1"/>
          </p:cNvSpPr>
          <p:nvPr>
            <p:ph sz="quarter" idx="14"/>
          </p:nvPr>
        </p:nvSpPr>
        <p:spPr/>
        <p:txBody>
          <a:bodyPr/>
          <a:lstStyle/>
          <a:p>
            <a:r>
              <a:rPr lang="en-US">
                <a:solidFill>
                  <a:schemeClr val="tx1">
                    <a:lumMod val="50000"/>
                  </a:schemeClr>
                </a:solidFill>
              </a:rPr>
              <a:t>Bei </a:t>
            </a:r>
            <a:r>
              <a:rPr lang="en-US" err="1">
                <a:solidFill>
                  <a:schemeClr val="tx1">
                    <a:lumMod val="50000"/>
                  </a:schemeClr>
                </a:solidFill>
              </a:rPr>
              <a:t>Fragen</a:t>
            </a:r>
            <a:r>
              <a:rPr lang="en-US">
                <a:solidFill>
                  <a:schemeClr val="tx1">
                    <a:lumMod val="50000"/>
                  </a:schemeClr>
                </a:solidFill>
              </a:rPr>
              <a:t> </a:t>
            </a:r>
            <a:r>
              <a:rPr lang="en-US" err="1">
                <a:solidFill>
                  <a:schemeClr val="tx1">
                    <a:lumMod val="50000"/>
                  </a:schemeClr>
                </a:solidFill>
              </a:rPr>
              <a:t>oder</a:t>
            </a:r>
            <a:r>
              <a:rPr lang="en-US">
                <a:solidFill>
                  <a:schemeClr val="tx1">
                    <a:lumMod val="50000"/>
                  </a:schemeClr>
                </a:solidFill>
              </a:rPr>
              <a:t> </a:t>
            </a:r>
            <a:r>
              <a:rPr lang="en-US" err="1">
                <a:solidFill>
                  <a:schemeClr val="tx1">
                    <a:lumMod val="50000"/>
                  </a:schemeClr>
                </a:solidFill>
              </a:rPr>
              <a:t>sonstigen</a:t>
            </a:r>
            <a:r>
              <a:rPr lang="en-US">
                <a:solidFill>
                  <a:schemeClr val="tx1">
                    <a:lumMod val="50000"/>
                  </a:schemeClr>
                </a:solidFill>
              </a:rPr>
              <a:t> </a:t>
            </a:r>
            <a:r>
              <a:rPr lang="en-US" err="1">
                <a:solidFill>
                  <a:schemeClr val="tx1">
                    <a:lumMod val="50000"/>
                  </a:schemeClr>
                </a:solidFill>
              </a:rPr>
              <a:t>Anliegen</a:t>
            </a:r>
            <a:r>
              <a:rPr lang="en-US">
                <a:solidFill>
                  <a:schemeClr val="tx1">
                    <a:lumMod val="50000"/>
                  </a:schemeClr>
                </a:solidFill>
              </a:rPr>
              <a:t> </a:t>
            </a:r>
            <a:r>
              <a:rPr lang="en-US" err="1">
                <a:solidFill>
                  <a:schemeClr val="tx1">
                    <a:lumMod val="50000"/>
                  </a:schemeClr>
                </a:solidFill>
              </a:rPr>
              <a:t>kommt</a:t>
            </a:r>
            <a:r>
              <a:rPr lang="en-US">
                <a:solidFill>
                  <a:schemeClr val="tx1">
                    <a:lumMod val="50000"/>
                  </a:schemeClr>
                </a:solidFill>
              </a:rPr>
              <a:t> </a:t>
            </a:r>
            <a:r>
              <a:rPr lang="en-US" err="1">
                <a:solidFill>
                  <a:schemeClr val="tx1">
                    <a:lumMod val="50000"/>
                  </a:schemeClr>
                </a:solidFill>
              </a:rPr>
              <a:t>jederzeit</a:t>
            </a:r>
            <a:r>
              <a:rPr lang="en-US">
                <a:solidFill>
                  <a:schemeClr val="tx1">
                    <a:lumMod val="50000"/>
                  </a:schemeClr>
                </a:solidFill>
              </a:rPr>
              <a:t> </a:t>
            </a:r>
            <a:r>
              <a:rPr lang="en-US" err="1">
                <a:solidFill>
                  <a:schemeClr val="tx1">
                    <a:lumMod val="50000"/>
                  </a:schemeClr>
                </a:solidFill>
              </a:rPr>
              <a:t>gern</a:t>
            </a:r>
            <a:r>
              <a:rPr lang="en-US">
                <a:solidFill>
                  <a:schemeClr val="tx1">
                    <a:lumMod val="50000"/>
                  </a:schemeClr>
                </a:solidFill>
              </a:rPr>
              <a:t> auf </a:t>
            </a:r>
            <a:r>
              <a:rPr lang="en-US" err="1">
                <a:solidFill>
                  <a:schemeClr val="tx1">
                    <a:lumMod val="50000"/>
                  </a:schemeClr>
                </a:solidFill>
              </a:rPr>
              <a:t>uns</a:t>
            </a:r>
            <a:r>
              <a:rPr lang="en-US">
                <a:solidFill>
                  <a:schemeClr val="tx1">
                    <a:lumMod val="50000"/>
                  </a:schemeClr>
                </a:solidFill>
              </a:rPr>
              <a:t> </a:t>
            </a:r>
            <a:r>
              <a:rPr lang="en-US" err="1">
                <a:solidFill>
                  <a:schemeClr val="tx1">
                    <a:lumMod val="50000"/>
                  </a:schemeClr>
                </a:solidFill>
              </a:rPr>
              <a:t>zu</a:t>
            </a:r>
            <a:r>
              <a:rPr lang="en-US">
                <a:solidFill>
                  <a:schemeClr val="tx1">
                    <a:lumMod val="50000"/>
                  </a:schemeClr>
                </a:solidFill>
              </a:rPr>
              <a:t>!</a:t>
            </a:r>
          </a:p>
        </p:txBody>
      </p:sp>
      <p:sp>
        <p:nvSpPr>
          <p:cNvPr id="16" name="Inhaltsplatzhalter 15">
            <a:extLst>
              <a:ext uri="{FF2B5EF4-FFF2-40B4-BE49-F238E27FC236}">
                <a16:creationId xmlns:a16="http://schemas.microsoft.com/office/drawing/2014/main" id="{DE30BA8D-C231-A19E-57E5-947698FBCCE6}"/>
              </a:ext>
            </a:extLst>
          </p:cNvPr>
          <p:cNvSpPr>
            <a:spLocks noGrp="1"/>
          </p:cNvSpPr>
          <p:nvPr>
            <p:ph sz="quarter" idx="15"/>
          </p:nvPr>
        </p:nvSpPr>
        <p:spPr/>
        <p:txBody>
          <a:bodyPr/>
          <a:lstStyle/>
          <a:p>
            <a:endParaRPr lang="en-US"/>
          </a:p>
        </p:txBody>
      </p:sp>
      <p:sp>
        <p:nvSpPr>
          <p:cNvPr id="5" name="Fußzeilenplatzhalter 4">
            <a:extLst>
              <a:ext uri="{FF2B5EF4-FFF2-40B4-BE49-F238E27FC236}">
                <a16:creationId xmlns:a16="http://schemas.microsoft.com/office/drawing/2014/main" id="{BDDA1AC5-6B7E-F366-8AC3-6806A2E73100}"/>
              </a:ext>
            </a:extLst>
          </p:cNvPr>
          <p:cNvSpPr>
            <a:spLocks noGrp="1"/>
          </p:cNvSpPr>
          <p:nvPr>
            <p:ph type="ftr" sz="quarter" idx="16"/>
          </p:nvPr>
        </p:nvSpPr>
        <p:spPr/>
        <p:txBody>
          <a:bodyPr/>
          <a:lstStyle/>
          <a:p>
            <a:r>
              <a:rPr lang="de-DE"/>
              <a:t>RSM Ebner Stolz | </a:t>
            </a:r>
          </a:p>
        </p:txBody>
      </p:sp>
      <p:sp>
        <p:nvSpPr>
          <p:cNvPr id="6" name="Foliennummernplatzhalter 5">
            <a:extLst>
              <a:ext uri="{FF2B5EF4-FFF2-40B4-BE49-F238E27FC236}">
                <a16:creationId xmlns:a16="http://schemas.microsoft.com/office/drawing/2014/main" id="{90C90399-2E03-6F93-BDB6-A8947844BC63}"/>
              </a:ext>
            </a:extLst>
          </p:cNvPr>
          <p:cNvSpPr>
            <a:spLocks noGrp="1"/>
          </p:cNvSpPr>
          <p:nvPr>
            <p:ph type="sldNum" sz="quarter" idx="17"/>
          </p:nvPr>
        </p:nvSpPr>
        <p:spPr/>
        <p:txBody>
          <a:bodyPr/>
          <a:lstStyle/>
          <a:p>
            <a:fld id="{3EB8E712-AC45-4B59-B554-2A5176B5D356}" type="slidenum">
              <a:rPr lang="de-DE" smtClean="0"/>
              <a:pPr/>
              <a:t>8</a:t>
            </a:fld>
            <a:endParaRPr lang="de-DE"/>
          </a:p>
        </p:txBody>
      </p:sp>
      <p:pic>
        <p:nvPicPr>
          <p:cNvPr id="8" name="Picture 2" descr="Cat Laptop GIF - Cat Laptop GIFs">
            <a:extLst>
              <a:ext uri="{FF2B5EF4-FFF2-40B4-BE49-F238E27FC236}">
                <a16:creationId xmlns:a16="http://schemas.microsoft.com/office/drawing/2014/main" id="{3B542B92-4384-3607-B979-315DDB8F65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2252" y="1896476"/>
            <a:ext cx="4093467" cy="40934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1910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333F1268-8DC5-879C-B747-C1924A9279E9}"/>
              </a:ext>
            </a:extLst>
          </p:cNvPr>
          <p:cNvSpPr>
            <a:spLocks noGrp="1"/>
          </p:cNvSpPr>
          <p:nvPr>
            <p:ph type="body" sz="quarter" idx="10"/>
          </p:nvPr>
        </p:nvSpPr>
        <p:spPr/>
        <p:txBody>
          <a:bodyPr/>
          <a:lstStyle/>
          <a:p>
            <a:r>
              <a:rPr lang="en-US"/>
              <a:t>English</a:t>
            </a:r>
          </a:p>
        </p:txBody>
      </p:sp>
      <p:sp>
        <p:nvSpPr>
          <p:cNvPr id="4" name="Foliennummernplatzhalter 3">
            <a:extLst>
              <a:ext uri="{FF2B5EF4-FFF2-40B4-BE49-F238E27FC236}">
                <a16:creationId xmlns:a16="http://schemas.microsoft.com/office/drawing/2014/main" id="{E70256DB-E5DE-4FC7-14E5-CADA40641768}"/>
              </a:ext>
            </a:extLst>
          </p:cNvPr>
          <p:cNvSpPr>
            <a:spLocks noGrp="1"/>
          </p:cNvSpPr>
          <p:nvPr>
            <p:ph type="sldNum" sz="quarter" idx="4294967295"/>
          </p:nvPr>
        </p:nvSpPr>
        <p:spPr>
          <a:xfrm>
            <a:off x="10704513" y="6599238"/>
            <a:ext cx="1487487" cy="107950"/>
          </a:xfrm>
        </p:spPr>
        <p:txBody>
          <a:bodyPr/>
          <a:lstStyle/>
          <a:p>
            <a:r>
              <a:rPr lang="de-DE"/>
              <a:t>RSM Ebner Stolz | </a:t>
            </a:r>
            <a:fld id="{3EB8E712-AC45-4B59-B554-2A5176B5D356}" type="slidenum">
              <a:rPr lang="de-DE" smtClean="0"/>
              <a:pPr/>
              <a:t>9</a:t>
            </a:fld>
            <a:endParaRPr lang="de-DE"/>
          </a:p>
        </p:txBody>
      </p:sp>
    </p:spTree>
    <p:extLst>
      <p:ext uri="{BB962C8B-B14F-4D97-AF65-F5344CB8AC3E}">
        <p14:creationId xmlns:p14="http://schemas.microsoft.com/office/powerpoint/2010/main" val="180226086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HOWDOCID" val="0"/>
</p:tagLst>
</file>

<file path=ppt/tags/tag2.xml><?xml version="1.0" encoding="utf-8"?>
<p:tagLst xmlns:a="http://schemas.openxmlformats.org/drawingml/2006/main" xmlns:r="http://schemas.openxmlformats.org/officeDocument/2006/relationships" xmlns:p="http://schemas.openxmlformats.org/presentationml/2006/main">
  <p:tag name="NAME" val="Dokumentenkennung"/>
</p:tagLst>
</file>

<file path=ppt/tags/tag3.xml><?xml version="1.0" encoding="utf-8"?>
<p:tagLst xmlns:a="http://schemas.openxmlformats.org/drawingml/2006/main" xmlns:r="http://schemas.openxmlformats.org/officeDocument/2006/relationships" xmlns:p="http://schemas.openxmlformats.org/presentationml/2006/main">
  <p:tag name="NAME" val="Dokumentenkennung"/>
</p:tagLst>
</file>

<file path=ppt/tags/tag4.xml><?xml version="1.0" encoding="utf-8"?>
<p:tagLst xmlns:a="http://schemas.openxmlformats.org/drawingml/2006/main" xmlns:r="http://schemas.openxmlformats.org/officeDocument/2006/relationships" xmlns:p="http://schemas.openxmlformats.org/presentationml/2006/main">
  <p:tag name="PS_COMPARE_SHAPE_ID" val="41ecd46c-4d61-4aa7-af2e-d5a9f7d83fe0"/>
</p:tagLst>
</file>

<file path=ppt/tags/tag5.xml><?xml version="1.0" encoding="utf-8"?>
<p:tagLst xmlns:a="http://schemas.openxmlformats.org/drawingml/2006/main" xmlns:r="http://schemas.openxmlformats.org/officeDocument/2006/relationships" xmlns:p="http://schemas.openxmlformats.org/presentationml/2006/main">
  <p:tag name="PS_COMPARE_SHAPE_ID" val="41ecd46c-4d61-4aa7-af2e-d5a9f7d83fe0"/>
</p:tagLst>
</file>

<file path=ppt/tags/tag6.xml><?xml version="1.0" encoding="utf-8"?>
<p:tagLst xmlns:a="http://schemas.openxmlformats.org/drawingml/2006/main" xmlns:r="http://schemas.openxmlformats.org/officeDocument/2006/relationships" xmlns:p="http://schemas.openxmlformats.org/presentationml/2006/main">
  <p:tag name="PS_COMPARE_SHAPE_ID" val="41ecd46c-4d61-4aa7-af2e-d5a9f7d83fe0"/>
</p:tagLst>
</file>

<file path=ppt/tags/tag7.xml><?xml version="1.0" encoding="utf-8"?>
<p:tagLst xmlns:a="http://schemas.openxmlformats.org/drawingml/2006/main" xmlns:r="http://schemas.openxmlformats.org/officeDocument/2006/relationships" xmlns:p="http://schemas.openxmlformats.org/presentationml/2006/main">
  <p:tag name="PS_COMPARE_SHAPE_ID" val="41ecd46c-4d61-4aa7-af2e-d5a9f7d83fe0"/>
</p:tagLst>
</file>

<file path=ppt/theme/theme1.xml><?xml version="1.0" encoding="utf-8"?>
<a:theme xmlns:a="http://schemas.openxmlformats.org/drawingml/2006/main" name="RSM Ebner Stolz 16zu9">
  <a:themeElements>
    <a:clrScheme name="RSM Ebner Stolz">
      <a:dk1>
        <a:srgbClr val="3B3B3B"/>
      </a:dk1>
      <a:lt1>
        <a:srgbClr val="FFFFFF"/>
      </a:lt1>
      <a:dk2>
        <a:srgbClr val="00153D"/>
      </a:dk2>
      <a:lt2>
        <a:srgbClr val="CCCFCF"/>
      </a:lt2>
      <a:accent1>
        <a:srgbClr val="009CDE"/>
      </a:accent1>
      <a:accent2>
        <a:srgbClr val="3F9C35"/>
      </a:accent2>
      <a:accent3>
        <a:srgbClr val="888B8D"/>
      </a:accent3>
      <a:accent4>
        <a:srgbClr val="33B0E5"/>
      </a:accent4>
      <a:accent5>
        <a:srgbClr val="65B05D"/>
      </a:accent5>
      <a:accent6>
        <a:srgbClr val="A0A2A4"/>
      </a:accent6>
      <a:hlink>
        <a:srgbClr val="009CDE"/>
      </a:hlink>
      <a:folHlink>
        <a:srgbClr val="00153D"/>
      </a:folHlink>
    </a:clrScheme>
    <a:fontScheme name="RSM Ebner Stolz">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2"/>
        </a:solidFill>
        <a:ln w="9525">
          <a:noFill/>
        </a:ln>
      </a:spPr>
      <a:bodyPr rot="0" spcFirstLastPara="0" vertOverflow="overflow" horzOverflow="overflow" vert="horz" wrap="square" lIns="108000" tIns="72000" rIns="108000" bIns="72000" numCol="1" spcCol="0" rtlCol="0" fromWordArt="0" anchor="t" anchorCtr="0" forceAA="0" compatLnSpc="1">
        <a:prstTxWarp prst="textNoShape">
          <a:avLst/>
        </a:prstTxWarp>
        <a:noAutofit/>
      </a:bodyPr>
      <a:lstStyle>
        <a:defPPr algn="l">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bwMode="gray">
        <a:noFill/>
        <a:ln>
          <a:noFill/>
        </a:ln>
        <a:extLst>
          <a:ext uri="{909E8E84-426E-40DD-AFC4-6F175D3DCCD1}">
            <a14:hiddenFill xmlns:a14="http://schemas.microsoft.com/office/drawing/2010/main">
              <a:solidFill>
                <a:srgbClr val="FFFFFF"/>
              </a:solidFill>
            </a14:hiddenFill>
          </a:ext>
        </a:extLst>
      </a:spPr>
      <a:bodyPr vert="horz" wrap="square" lIns="0" tIns="0" rIns="0" bIns="0" numCol="1" spcCol="288000" rtlCol="0">
        <a:noAutofit/>
      </a:bodyPr>
      <a:lstStyle>
        <a:defPPr algn="l">
          <a:lnSpc>
            <a:spcPct val="120000"/>
          </a:lnSpc>
          <a:spcBef>
            <a:spcPts val="600"/>
          </a:spcBef>
          <a:defRPr sz="1400" dirty="0" err="1" smtClean="0"/>
        </a:defPPr>
      </a:lstStyle>
    </a:txDef>
  </a:objectDefaults>
  <a:extraClrSchemeLst/>
  <a:custClrLst>
    <a:custClr>
      <a:srgbClr val="FFFFFF"/>
    </a:custClr>
    <a:custClr>
      <a:srgbClr val="63666A"/>
    </a:custClr>
    <a:custClr>
      <a:srgbClr val="FFFFFF"/>
    </a:custClr>
    <a:custClr>
      <a:srgbClr val="FFFFFF"/>
    </a:custClr>
    <a:custClr>
      <a:srgbClr val="009CDE"/>
    </a:custClr>
    <a:custClr>
      <a:srgbClr val="3F9C35"/>
    </a:custClr>
    <a:custClr>
      <a:srgbClr val="888B8D"/>
    </a:custClr>
    <a:custClr>
      <a:srgbClr val="FFFFFF"/>
    </a:custClr>
    <a:custClr>
      <a:srgbClr val="FFFFFF"/>
    </a:custClr>
    <a:custClr>
      <a:srgbClr val="D02410"/>
    </a:custClr>
    <a:custClr>
      <a:srgbClr val="FFFFFF"/>
    </a:custClr>
    <a:custClr>
      <a:srgbClr val="828588"/>
    </a:custClr>
    <a:custClr>
      <a:srgbClr val="FFFFFF"/>
    </a:custClr>
    <a:custClr>
      <a:srgbClr val="FFFFFF"/>
    </a:custClr>
    <a:custClr>
      <a:srgbClr val="33B0E5"/>
    </a:custClr>
    <a:custClr>
      <a:srgbClr val="65B05D"/>
    </a:custClr>
    <a:custClr>
      <a:srgbClr val="A0A2A4"/>
    </a:custClr>
    <a:custClr>
      <a:srgbClr val="FFFFFF"/>
    </a:custClr>
    <a:custClr>
      <a:srgbClr val="FFFFFF"/>
    </a:custClr>
    <a:custClr>
      <a:srgbClr val="F4D805"/>
    </a:custClr>
    <a:custClr>
      <a:srgbClr val="FFFFFF"/>
    </a:custClr>
    <a:custClr>
      <a:srgbClr val="A1A3A6"/>
    </a:custClr>
    <a:custClr>
      <a:srgbClr val="FFFFFF"/>
    </a:custClr>
    <a:custClr>
      <a:srgbClr val="FFFFFF"/>
    </a:custClr>
    <a:custClr>
      <a:srgbClr val="66C4EB"/>
    </a:custClr>
    <a:custClr>
      <a:srgbClr val="8CC486"/>
    </a:custClr>
    <a:custClr>
      <a:srgbClr val="B8B9BB"/>
    </a:custClr>
    <a:custClr>
      <a:srgbClr val="FFFFFF"/>
    </a:custClr>
    <a:custClr>
      <a:srgbClr val="FFFFFF"/>
    </a:custClr>
    <a:custClr>
      <a:srgbClr val="488A00"/>
    </a:custClr>
    <a:custClr>
      <a:srgbClr val="FFFFFF"/>
    </a:custClr>
    <a:custClr>
      <a:srgbClr val="C1C2C3"/>
    </a:custClr>
    <a:custClr>
      <a:srgbClr val="FFFFFF"/>
    </a:custClr>
    <a:custClr>
      <a:srgbClr val="FFFFFF"/>
    </a:custClr>
    <a:custClr>
      <a:srgbClr val="99D7F2"/>
    </a:custClr>
    <a:custClr>
      <a:srgbClr val="B2D7AE"/>
    </a:custClr>
    <a:custClr>
      <a:srgbClr val="CFD1D1"/>
    </a:custClr>
    <a:custClr>
      <a:srgbClr val="FFFFFF"/>
    </a:custClr>
    <a:custClr>
      <a:srgbClr val="FFFFFF"/>
    </a:custClr>
    <a:custClr>
      <a:srgbClr val="FFFFFF"/>
    </a:custClr>
    <a:custClr>
      <a:srgbClr val="FFFFFF"/>
    </a:custClr>
    <a:custClr>
      <a:srgbClr val="E0E0E1"/>
    </a:custClr>
    <a:custClr>
      <a:srgbClr val="FFFFFF"/>
    </a:custClr>
    <a:custClr>
      <a:srgbClr val="FFFFFF"/>
    </a:custClr>
    <a:custClr>
      <a:srgbClr val="CCEBF8"/>
    </a:custClr>
    <a:custClr>
      <a:srgbClr val="D9EBD7"/>
    </a:custClr>
    <a:custClr>
      <a:srgbClr val="E7E8E8"/>
    </a:custClr>
    <a:custClr>
      <a:srgbClr val="FFFFFF"/>
    </a:custClr>
    <a:custClr>
      <a:srgbClr val="FFFFFF"/>
    </a:custClr>
    <a:custClr>
      <a:srgbClr val="FFFFFF"/>
    </a:custClr>
  </a:custClrLst>
  <a:extLst>
    <a:ext uri="{05A4C25C-085E-4340-85A3-A5531E510DB2}">
      <thm15:themeFamily xmlns:thm15="http://schemas.microsoft.com/office/thememl/2012/main" name="RSM Ebner Stolz Digital (16zu9).potx" id="{1D974006-3203-450A-B855-9D89CCC022C6}" vid="{FA61118B-26C2-4CB9-A01B-6F1ACAF3F04D}"/>
    </a:ext>
  </a:extLst>
</a:theme>
</file>

<file path=ppt/theme/theme2.xml><?xml version="1.0" encoding="utf-8"?>
<a:theme xmlns:a="http://schemas.openxmlformats.org/drawingml/2006/main" name="RSM EbnerStolz 16zu9">
  <a:themeElements>
    <a:clrScheme name="RSM Ebner Stolz Primary Colour">
      <a:dk1>
        <a:srgbClr val="3B3B3B"/>
      </a:dk1>
      <a:lt1>
        <a:srgbClr val="FFFFFF"/>
      </a:lt1>
      <a:dk2>
        <a:srgbClr val="00153D"/>
      </a:dk2>
      <a:lt2>
        <a:srgbClr val="CCCFCF"/>
      </a:lt2>
      <a:accent1>
        <a:srgbClr val="009CDE"/>
      </a:accent1>
      <a:accent2>
        <a:srgbClr val="3F9C35"/>
      </a:accent2>
      <a:accent3>
        <a:srgbClr val="888B8D"/>
      </a:accent3>
      <a:accent4>
        <a:srgbClr val="33B0E5"/>
      </a:accent4>
      <a:accent5>
        <a:srgbClr val="65B05D"/>
      </a:accent5>
      <a:accent6>
        <a:srgbClr val="A0A2A4"/>
      </a:accent6>
      <a:hlink>
        <a:srgbClr val="009CDE"/>
      </a:hlink>
      <a:folHlink>
        <a:srgbClr val="00153D"/>
      </a:folHlink>
    </a:clrScheme>
    <a:fontScheme name="RSM Ebner Stolz">
      <a:majorFont>
        <a:latin typeface="Arial Fett"/>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accent6"/>
        </a:solidFill>
        <a:ln>
          <a:noFill/>
        </a:ln>
      </a:spPr>
      <a:bodyPr lIns="108000" tIns="72000" rIns="108000" bIns="72000" rtlCol="0" anchor="ctr"/>
      <a:lstStyle>
        <a:defPPr algn="l">
          <a:spcBef>
            <a:spcPts val="600"/>
          </a:spcBef>
          <a:defRPr sz="14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bwMode="gray">
        <a:noFill/>
        <a:extLst>
          <a:ext uri="{909E8E84-426E-40DD-AFC4-6F175D3DCCD1}">
            <a14:hiddenFill xmlns:a14="http://schemas.microsoft.com/office/drawing/2010/main">
              <a:solidFill>
                <a:srgbClr val="FFFFFF"/>
              </a:solidFill>
            </a14:hiddenFill>
          </a:ext>
        </a:extLst>
      </a:spPr>
      <a:bodyPr vert="horz" wrap="square" lIns="0" tIns="0" rIns="0" bIns="0" rtlCol="0">
        <a:noAutofit/>
      </a:bodyPr>
      <a:lstStyle>
        <a:defPPr algn="l">
          <a:lnSpc>
            <a:spcPct val="110000"/>
          </a:lnSpc>
          <a:spcBef>
            <a:spcPts val="600"/>
          </a:spcBef>
          <a:defRPr sz="1400" dirty="0" err="1" smtClean="0"/>
        </a:defPPr>
      </a:lstStyle>
    </a:txDef>
  </a:objectDefaults>
  <a:extraClrSchemeLst/>
  <a:custClrLst>
    <a:custClr>
      <a:srgbClr val="FFFA4F"/>
    </a:custClr>
    <a:custClr>
      <a:srgbClr val="B4BE3C"/>
    </a:custClr>
    <a:custClr>
      <a:srgbClr val="A2A2A2"/>
    </a:custClr>
    <a:custClr>
      <a:srgbClr val="CCE0E3"/>
    </a:custClr>
    <a:custClr>
      <a:srgbClr val="7497B4"/>
    </a:custClr>
    <a:custClr>
      <a:srgbClr val="FFFFFF"/>
    </a:custClr>
    <a:custClr>
      <a:srgbClr val="FFFFFF"/>
    </a:custClr>
    <a:custClr>
      <a:srgbClr val="488A00"/>
    </a:custClr>
    <a:custClr>
      <a:srgbClr val="F4D805"/>
    </a:custClr>
    <a:custClr>
      <a:srgbClr val="D02410"/>
    </a:custClr>
  </a:custClrLst>
  <a:extLst>
    <a:ext uri="{05A4C25C-085E-4340-85A3-A5531E510DB2}">
      <thm15:themeFamily xmlns:thm15="http://schemas.microsoft.com/office/thememl/2012/main" name="RSM Ebner Stolz Präsentation (169).potx" id="{4489ECD4-570D-4FE9-ABD6-B2C9661C7028}" vid="{E3CFF472-1081-471B-A438-51ABAC2E94A2}"/>
    </a:ext>
  </a:extLst>
</a:theme>
</file>

<file path=ppt/theme/theme3.xml><?xml version="1.0" encoding="utf-8"?>
<a:theme xmlns:a="http://schemas.openxmlformats.org/drawingml/2006/main" name="Office">
  <a:themeElements>
    <a:clrScheme name="RSM Ebner Stolz">
      <a:dk1>
        <a:srgbClr val="3B3B3B"/>
      </a:dk1>
      <a:lt1>
        <a:srgbClr val="FFFFFF"/>
      </a:lt1>
      <a:dk2>
        <a:srgbClr val="00153D"/>
      </a:dk2>
      <a:lt2>
        <a:srgbClr val="CCCFCF"/>
      </a:lt2>
      <a:accent1>
        <a:srgbClr val="009CDE"/>
      </a:accent1>
      <a:accent2>
        <a:srgbClr val="3F9C35"/>
      </a:accent2>
      <a:accent3>
        <a:srgbClr val="888B8D"/>
      </a:accent3>
      <a:accent4>
        <a:srgbClr val="33B0E5"/>
      </a:accent4>
      <a:accent5>
        <a:srgbClr val="65B05D"/>
      </a:accent5>
      <a:accent6>
        <a:srgbClr val="A0A2A4"/>
      </a:accent6>
      <a:hlink>
        <a:srgbClr val="009CDE"/>
      </a:hlink>
      <a:folHlink>
        <a:srgbClr val="00153D"/>
      </a:folHlink>
    </a:clrScheme>
    <a:fontScheme name="RSM Ebner Stolz">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a:themeElements>
    <a:clrScheme name="RSM Ebner Stolz">
      <a:dk1>
        <a:srgbClr val="3B3B3B"/>
      </a:dk1>
      <a:lt1>
        <a:srgbClr val="FFFFFF"/>
      </a:lt1>
      <a:dk2>
        <a:srgbClr val="00153D"/>
      </a:dk2>
      <a:lt2>
        <a:srgbClr val="CCCFCF"/>
      </a:lt2>
      <a:accent1>
        <a:srgbClr val="009CDE"/>
      </a:accent1>
      <a:accent2>
        <a:srgbClr val="3F9C35"/>
      </a:accent2>
      <a:accent3>
        <a:srgbClr val="888B8D"/>
      </a:accent3>
      <a:accent4>
        <a:srgbClr val="33B0E5"/>
      </a:accent4>
      <a:accent5>
        <a:srgbClr val="65B05D"/>
      </a:accent5>
      <a:accent6>
        <a:srgbClr val="A0A2A4"/>
      </a:accent6>
      <a:hlink>
        <a:srgbClr val="009CDE"/>
      </a:hlink>
      <a:folHlink>
        <a:srgbClr val="00153D"/>
      </a:folHlink>
    </a:clrScheme>
    <a:fontScheme name="RSM Ebner Stolz">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5add2caf-2879-455f-b65f-4c355e35dc16" xsi:nil="true"/>
    <lcf76f155ced4ddcb4097134ff3c332f xmlns="24d79362-99ad-474e-acba-f6545b6c8bb2">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61DD06E2C4E4B648AB0304E2A75F8306" ma:contentTypeVersion="15" ma:contentTypeDescription="Ein neues Dokument erstellen." ma:contentTypeScope="" ma:versionID="aaf788f8271a45e343ba93d60aa5f5a9">
  <xsd:schema xmlns:xsd="http://www.w3.org/2001/XMLSchema" xmlns:xs="http://www.w3.org/2001/XMLSchema" xmlns:p="http://schemas.microsoft.com/office/2006/metadata/properties" xmlns:ns2="24d79362-99ad-474e-acba-f6545b6c8bb2" xmlns:ns3="5add2caf-2879-455f-b65f-4c355e35dc16" targetNamespace="http://schemas.microsoft.com/office/2006/metadata/properties" ma:root="true" ma:fieldsID="728fd8fa0c0220070356828981dbffda" ns2:_="" ns3:_="">
    <xsd:import namespace="24d79362-99ad-474e-acba-f6545b6c8bb2"/>
    <xsd:import namespace="5add2caf-2879-455f-b65f-4c355e35dc1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3:SharedWithUsers" minOccurs="0"/>
                <xsd:element ref="ns3:SharedWithDetails" minOccurs="0"/>
                <xsd:element ref="ns2:MediaServiceDateTaken" minOccurs="0"/>
                <xsd:element ref="ns2:MediaLengthInSeconds"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4d79362-99ad-474e-acba-f6545b6c8bb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Bildmarkierungen" ma:readOnly="false" ma:fieldId="{5cf76f15-5ced-4ddc-b409-7134ff3c332f}" ma:taxonomyMulti="true" ma:sspId="c2be07e4-415f-41a0-b996-91a96ffeebbc"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Location" ma:index="20" nillable="true" ma:displayName="Location" ma:indexed="true" ma:internalName="MediaServiceLocation" ma:readOnly="true">
      <xsd:simpleType>
        <xsd:restriction base="dms:Text"/>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add2caf-2879-455f-b65f-4c355e35dc1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8cbe3102-3241-4823-800f-27b58e83619f}" ma:internalName="TaxCatchAll" ma:showField="CatchAllData" ma:web="5add2caf-2879-455f-b65f-4c355e35dc16">
      <xsd:complexType>
        <xsd:complexContent>
          <xsd:extension base="dms:MultiChoiceLookup">
            <xsd:sequence>
              <xsd:element name="Value" type="dms:Lookup" maxOccurs="unbounded" minOccurs="0" nillable="true"/>
            </xsd:sequence>
          </xsd:extension>
        </xsd:complexContent>
      </xsd:complexType>
    </xsd:element>
    <xsd:element name="SharedWithUsers" ma:index="16"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1293F9-566C-4B39-B827-3510589E59E7}">
  <ds:schemaRefs>
    <ds:schemaRef ds:uri="http://schemas.microsoft.com/sharepoint/v3/contenttype/forms"/>
  </ds:schemaRefs>
</ds:datastoreItem>
</file>

<file path=customXml/itemProps2.xml><?xml version="1.0" encoding="utf-8"?>
<ds:datastoreItem xmlns:ds="http://schemas.openxmlformats.org/officeDocument/2006/customXml" ds:itemID="{066D6B0B-0900-48CA-9F72-56595171A3AB}">
  <ds:schemaRefs>
    <ds:schemaRef ds:uri="http://schemas.microsoft.com/office/2006/metadata/properties"/>
    <ds:schemaRef ds:uri="80583b70-de21-48e3-8ccb-e9ff7fdd534a"/>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s>
</ds:datastoreItem>
</file>

<file path=customXml/itemProps3.xml><?xml version="1.0" encoding="utf-8"?>
<ds:datastoreItem xmlns:ds="http://schemas.openxmlformats.org/officeDocument/2006/customXml" ds:itemID="{7E288E0B-102C-4782-8895-F738AB9FC4D6}"/>
</file>

<file path=docProps/app.xml><?xml version="1.0" encoding="utf-8"?>
<Properties xmlns="http://schemas.openxmlformats.org/officeDocument/2006/extended-properties" xmlns:vt="http://schemas.openxmlformats.org/officeDocument/2006/docPropsVTypes">
  <Template>RSM Ebner Stolz Digital (16zu9)</Template>
  <TotalTime>0</TotalTime>
  <Words>1794</Words>
  <Application>Microsoft Office PowerPoint</Application>
  <PresentationFormat>Breitbild</PresentationFormat>
  <Paragraphs>249</Paragraphs>
  <Slides>16</Slides>
  <Notes>2</Notes>
  <HiddenSlides>0</HiddenSlides>
  <MMClips>0</MMClips>
  <ScaleCrop>false</ScaleCrop>
  <HeadingPairs>
    <vt:vector size="6" baseType="variant">
      <vt:variant>
        <vt:lpstr>Verwendete Schriftarten</vt:lpstr>
      </vt:variant>
      <vt:variant>
        <vt:i4>4</vt:i4>
      </vt:variant>
      <vt:variant>
        <vt:lpstr>Design</vt:lpstr>
      </vt:variant>
      <vt:variant>
        <vt:i4>2</vt:i4>
      </vt:variant>
      <vt:variant>
        <vt:lpstr>Folientitel</vt:lpstr>
      </vt:variant>
      <vt:variant>
        <vt:i4>16</vt:i4>
      </vt:variant>
    </vt:vector>
  </HeadingPairs>
  <TitlesOfParts>
    <vt:vector size="22" baseType="lpstr">
      <vt:lpstr>Arial</vt:lpstr>
      <vt:lpstr>Segoe UI</vt:lpstr>
      <vt:lpstr>Symbol</vt:lpstr>
      <vt:lpstr>Wingdings</vt:lpstr>
      <vt:lpstr>RSM Ebner Stolz 16zu9</vt:lpstr>
      <vt:lpstr>RSM EbnerStolz 16zu9</vt:lpstr>
      <vt:lpstr>RSM Ebner Stolz</vt:lpstr>
      <vt:lpstr>Ihre Ansprechpartner</vt:lpstr>
      <vt:lpstr>PowerPoint-Präsentation</vt:lpstr>
      <vt:lpstr>Erkläre Anomalien in der Buchhaltung mit RSM Ebner Stolz </vt:lpstr>
      <vt:lpstr>Datensatz (1/2)</vt:lpstr>
      <vt:lpstr>Datensatz (2/2)</vt:lpstr>
      <vt:lpstr>Anforderungen und Bewertung</vt:lpstr>
      <vt:lpstr>Viel Spaß! </vt:lpstr>
      <vt:lpstr>PowerPoint-Präsentation</vt:lpstr>
      <vt:lpstr>Explain anomalies in accounting data with RSM Ebner Stolz </vt:lpstr>
      <vt:lpstr>Data (1/2)</vt:lpstr>
      <vt:lpstr>Data (2/2)</vt:lpstr>
      <vt:lpstr>Expectations and Evaluation</vt:lpstr>
      <vt:lpstr>Have fun! </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Maximilian Müller GmbH &amp; Co. KG</dc:title>
  <dc:creator>Witt, Elena</dc:creator>
  <cp:keywords>16zu9</cp:keywords>
  <cp:lastModifiedBy>Reimer, Julius</cp:lastModifiedBy>
  <cp:revision>1</cp:revision>
  <cp:lastPrinted>2019-01-11T19:55:23Z</cp:lastPrinted>
  <dcterms:created xsi:type="dcterms:W3CDTF">2024-09-11T06:45:14Z</dcterms:created>
  <dcterms:modified xsi:type="dcterms:W3CDTF">2025-03-06T11:23:07Z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0x01010061DD06E2C4E4B648AB0304E2A75F8306</vt:lpwstr>
  </property>
</Properties>
</file>